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"/>
  </p:handoutMasterIdLst>
  <p:sldIdLst>
    <p:sldId id="258" r:id="rId2"/>
  </p:sldIdLst>
  <p:sldSz cx="12192000" cy="868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Ball" userId="06591d06-274c-436f-914d-293d3a18b79e" providerId="ADAL" clId="{27BD4477-65FD-4C5D-8D24-AD27291A1386}"/>
    <pc:docChg chg="modMainMaster">
      <pc:chgData name="Tracey Ball" userId="06591d06-274c-436f-914d-293d3a18b79e" providerId="ADAL" clId="{27BD4477-65FD-4C5D-8D24-AD27291A1386}" dt="2022-08-19T01:46:00.257" v="7" actId="20578"/>
      <pc:docMkLst>
        <pc:docMk/>
      </pc:docMkLst>
      <pc:sldMasterChg chg="modSp mod modSldLayout sldLayoutOrd">
        <pc:chgData name="Tracey Ball" userId="06591d06-274c-436f-914d-293d3a18b79e" providerId="ADAL" clId="{27BD4477-65FD-4C5D-8D24-AD27291A1386}" dt="2022-08-19T01:46:00.257" v="7" actId="20578"/>
        <pc:sldMasterMkLst>
          <pc:docMk/>
          <pc:sldMasterMk cId="3488219750" sldId="2147483662"/>
        </pc:sldMasterMkLst>
        <pc:spChg chg="mod">
          <ac:chgData name="Tracey Ball" userId="06591d06-274c-436f-914d-293d3a18b79e" providerId="ADAL" clId="{27BD4477-65FD-4C5D-8D24-AD27291A1386}" dt="2022-08-19T01:45:30.075" v="6"/>
          <ac:spMkLst>
            <pc:docMk/>
            <pc:sldMasterMk cId="3488219750" sldId="2147483662"/>
            <ac:spMk id="52" creationId="{FFC425E4-93CF-44AE-AF11-0BAE1C24532E}"/>
          </ac:spMkLst>
        </pc:spChg>
        <pc:sldLayoutChg chg="modSp mod ord">
          <pc:chgData name="Tracey Ball" userId="06591d06-274c-436f-914d-293d3a18b79e" providerId="ADAL" clId="{27BD4477-65FD-4C5D-8D24-AD27291A1386}" dt="2022-08-19T01:46:00.257" v="7" actId="20578"/>
          <pc:sldLayoutMkLst>
            <pc:docMk/>
            <pc:sldMasterMk cId="3488219750" sldId="2147483662"/>
            <pc:sldLayoutMk cId="606199084" sldId="2147483674"/>
          </pc:sldLayoutMkLst>
          <pc:spChg chg="mod">
            <ac:chgData name="Tracey Ball" userId="06591d06-274c-436f-914d-293d3a18b79e" providerId="ADAL" clId="{27BD4477-65FD-4C5D-8D24-AD27291A1386}" dt="2022-08-19T01:45:21.633" v="5" actId="20577"/>
            <ac:spMkLst>
              <pc:docMk/>
              <pc:sldMasterMk cId="3488219750" sldId="2147483662"/>
              <pc:sldLayoutMk cId="606199084" sldId="2147483674"/>
              <ac:spMk id="12" creationId="{C06D0772-D19B-489A-9522-B86E6690F9CA}"/>
            </ac:spMkLst>
          </pc:spChg>
        </pc:sldLayoutChg>
      </pc:sldMasterChg>
    </pc:docChg>
  </pc:docChgLst>
  <pc:docChgLst>
    <pc:chgData name="Tracey Ball" userId="06591d06-274c-436f-914d-293d3a18b79e" providerId="ADAL" clId="{50274BD8-A09A-4242-A333-787F351ABBC2}"/>
    <pc:docChg chg="undo custSel delSld modSld modMainMaster">
      <pc:chgData name="Tracey Ball" userId="06591d06-274c-436f-914d-293d3a18b79e" providerId="ADAL" clId="{50274BD8-A09A-4242-A333-787F351ABBC2}" dt="2022-07-18T13:47:26.939" v="1124" actId="20577"/>
      <pc:docMkLst>
        <pc:docMk/>
      </pc:docMkLst>
      <pc:sldChg chg="del">
        <pc:chgData name="Tracey Ball" userId="06591d06-274c-436f-914d-293d3a18b79e" providerId="ADAL" clId="{50274BD8-A09A-4242-A333-787F351ABBC2}" dt="2022-07-18T13:33:19.093" v="0" actId="47"/>
        <pc:sldMkLst>
          <pc:docMk/>
          <pc:sldMk cId="1943443047" sldId="257"/>
        </pc:sldMkLst>
      </pc:sldChg>
      <pc:sldChg chg="addSp modSp mod">
        <pc:chgData name="Tracey Ball" userId="06591d06-274c-436f-914d-293d3a18b79e" providerId="ADAL" clId="{50274BD8-A09A-4242-A333-787F351ABBC2}" dt="2022-07-18T13:47:26.939" v="1124" actId="20577"/>
        <pc:sldMkLst>
          <pc:docMk/>
          <pc:sldMk cId="3024771137" sldId="258"/>
        </pc:sldMkLst>
        <pc:spChg chg="add mod">
          <ac:chgData name="Tracey Ball" userId="06591d06-274c-436f-914d-293d3a18b79e" providerId="ADAL" clId="{50274BD8-A09A-4242-A333-787F351ABBC2}" dt="2022-07-18T13:45:21.453" v="969" actId="20577"/>
          <ac:spMkLst>
            <pc:docMk/>
            <pc:sldMk cId="3024771137" sldId="258"/>
            <ac:spMk id="2" creationId="{B60E68C7-BA10-A363-D2F3-5588A89F5BD8}"/>
          </ac:spMkLst>
        </pc:spChg>
        <pc:spChg chg="add mod">
          <ac:chgData name="Tracey Ball" userId="06591d06-274c-436f-914d-293d3a18b79e" providerId="ADAL" clId="{50274BD8-A09A-4242-A333-787F351ABBC2}" dt="2022-07-18T13:39:27.326" v="692" actId="20577"/>
          <ac:spMkLst>
            <pc:docMk/>
            <pc:sldMk cId="3024771137" sldId="258"/>
            <ac:spMk id="3" creationId="{8930999D-FA68-9A29-D3DB-B1B92CAF3307}"/>
          </ac:spMkLst>
        </pc:spChg>
        <pc:spChg chg="add mod">
          <ac:chgData name="Tracey Ball" userId="06591d06-274c-436f-914d-293d3a18b79e" providerId="ADAL" clId="{50274BD8-A09A-4242-A333-787F351ABBC2}" dt="2022-07-18T13:41:46.509" v="871" actId="20577"/>
          <ac:spMkLst>
            <pc:docMk/>
            <pc:sldMk cId="3024771137" sldId="258"/>
            <ac:spMk id="4" creationId="{01DC6638-A081-6424-B840-13718C2493EC}"/>
          </ac:spMkLst>
        </pc:spChg>
        <pc:spChg chg="add mod">
          <ac:chgData name="Tracey Ball" userId="06591d06-274c-436f-914d-293d3a18b79e" providerId="ADAL" clId="{50274BD8-A09A-4242-A333-787F351ABBC2}" dt="2022-07-18T13:41:22.331" v="849" actId="20577"/>
          <ac:spMkLst>
            <pc:docMk/>
            <pc:sldMk cId="3024771137" sldId="258"/>
            <ac:spMk id="5" creationId="{466F636F-769A-CAB9-5319-2CE9885BFD5F}"/>
          </ac:spMkLst>
        </pc:spChg>
        <pc:spChg chg="add mod">
          <ac:chgData name="Tracey Ball" userId="06591d06-274c-436f-914d-293d3a18b79e" providerId="ADAL" clId="{50274BD8-A09A-4242-A333-787F351ABBC2}" dt="2022-07-18T13:47:08.160" v="1077" actId="12"/>
          <ac:spMkLst>
            <pc:docMk/>
            <pc:sldMk cId="3024771137" sldId="258"/>
            <ac:spMk id="6" creationId="{972CDA58-DFE8-3B62-8D6A-99CA9AEC9E1C}"/>
          </ac:spMkLst>
        </pc:spChg>
        <pc:spChg chg="add mod">
          <ac:chgData name="Tracey Ball" userId="06591d06-274c-436f-914d-293d3a18b79e" providerId="ADAL" clId="{50274BD8-A09A-4242-A333-787F351ABBC2}" dt="2022-07-18T13:47:03.037" v="1076" actId="20577"/>
          <ac:spMkLst>
            <pc:docMk/>
            <pc:sldMk cId="3024771137" sldId="258"/>
            <ac:spMk id="7" creationId="{F1480BDE-2A9B-706D-A9C4-F934DF3F7883}"/>
          </ac:spMkLst>
        </pc:spChg>
        <pc:spChg chg="add mod">
          <ac:chgData name="Tracey Ball" userId="06591d06-274c-436f-914d-293d3a18b79e" providerId="ADAL" clId="{50274BD8-A09A-4242-A333-787F351ABBC2}" dt="2022-07-18T13:47:26.939" v="1124" actId="20577"/>
          <ac:spMkLst>
            <pc:docMk/>
            <pc:sldMk cId="3024771137" sldId="258"/>
            <ac:spMk id="8" creationId="{B6B53753-1191-FD7D-CB66-7D90C9F482BF}"/>
          </ac:spMkLst>
        </pc:spChg>
      </pc:sldChg>
      <pc:sldMasterChg chg="modSldLayout">
        <pc:chgData name="Tracey Ball" userId="06591d06-274c-436f-914d-293d3a18b79e" providerId="ADAL" clId="{50274BD8-A09A-4242-A333-787F351ABBC2}" dt="2022-07-18T13:34:06.928" v="62" actId="20577"/>
        <pc:sldMasterMkLst>
          <pc:docMk/>
          <pc:sldMasterMk cId="3488219750" sldId="2147483662"/>
        </pc:sldMasterMkLst>
        <pc:sldLayoutChg chg="modSp mod">
          <pc:chgData name="Tracey Ball" userId="06591d06-274c-436f-914d-293d3a18b79e" providerId="ADAL" clId="{50274BD8-A09A-4242-A333-787F351ABBC2}" dt="2022-07-18T13:34:06.928" v="62" actId="20577"/>
          <pc:sldLayoutMkLst>
            <pc:docMk/>
            <pc:sldMasterMk cId="3488219750" sldId="2147483662"/>
            <pc:sldLayoutMk cId="606199084" sldId="2147483674"/>
          </pc:sldLayoutMkLst>
          <pc:spChg chg="mod">
            <ac:chgData name="Tracey Ball" userId="06591d06-274c-436f-914d-293d3a18b79e" providerId="ADAL" clId="{50274BD8-A09A-4242-A333-787F351ABBC2}" dt="2022-07-18T13:33:52.912" v="32" actId="14100"/>
            <ac:spMkLst>
              <pc:docMk/>
              <pc:sldMasterMk cId="3488219750" sldId="2147483662"/>
              <pc:sldLayoutMk cId="606199084" sldId="2147483674"/>
              <ac:spMk id="15" creationId="{6BE8457E-537D-4FFA-BEA5-E9AA9910ED48}"/>
            </ac:spMkLst>
          </pc:spChg>
          <pc:spChg chg="mod">
            <ac:chgData name="Tracey Ball" userId="06591d06-274c-436f-914d-293d3a18b79e" providerId="ADAL" clId="{50274BD8-A09A-4242-A333-787F351ABBC2}" dt="2022-07-18T13:33:39.440" v="11" actId="14100"/>
            <ac:spMkLst>
              <pc:docMk/>
              <pc:sldMasterMk cId="3488219750" sldId="2147483662"/>
              <pc:sldLayoutMk cId="606199084" sldId="2147483674"/>
              <ac:spMk id="16" creationId="{9688DF56-5FC8-4220-86AA-1B8433798576}"/>
            </ac:spMkLst>
          </pc:spChg>
          <pc:spChg chg="mod">
            <ac:chgData name="Tracey Ball" userId="06591d06-274c-436f-914d-293d3a18b79e" providerId="ADAL" clId="{50274BD8-A09A-4242-A333-787F351ABBC2}" dt="2022-07-18T13:33:59.399" v="45" actId="14100"/>
            <ac:spMkLst>
              <pc:docMk/>
              <pc:sldMasterMk cId="3488219750" sldId="2147483662"/>
              <pc:sldLayoutMk cId="606199084" sldId="2147483674"/>
              <ac:spMk id="17" creationId="{F2808D78-DA11-4EFD-8633-85324E993D47}"/>
            </ac:spMkLst>
          </pc:spChg>
          <pc:spChg chg="mod">
            <ac:chgData name="Tracey Ball" userId="06591d06-274c-436f-914d-293d3a18b79e" providerId="ADAL" clId="{50274BD8-A09A-4242-A333-787F351ABBC2}" dt="2022-07-18T13:34:06.928" v="62" actId="20577"/>
            <ac:spMkLst>
              <pc:docMk/>
              <pc:sldMasterMk cId="3488219750" sldId="2147483662"/>
              <pc:sldLayoutMk cId="606199084" sldId="2147483674"/>
              <ac:spMk id="18" creationId="{A6F74229-B643-4211-B666-0851F78C45D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E79C13-8F7F-46DF-898B-3E0DBC6422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54CCD-AE21-4F9F-AF42-00A735D759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A7F54-4E2D-4209-9578-C98FA48AE1AF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BBB5D-8040-46F1-BBED-E46CE938A0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8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" y="-1"/>
            <a:ext cx="12192000" cy="57912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12192000" cy="57912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06D0772-D19B-489A-9522-B86E6690F9CA}"/>
              </a:ext>
            </a:extLst>
          </p:cNvPr>
          <p:cNvSpPr txBox="1">
            <a:spLocks/>
          </p:cNvSpPr>
          <p:nvPr userDrawn="1"/>
        </p:nvSpPr>
        <p:spPr>
          <a:xfrm>
            <a:off x="4085439" y="58338"/>
            <a:ext cx="4021123" cy="5680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40" dirty="0"/>
              <a:t>rubric Storyboard</a:t>
            </a:r>
          </a:p>
        </p:txBody>
      </p:sp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55A37A21-4302-43D0-97C2-F396B625C65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9713105"/>
              </p:ext>
            </p:extLst>
          </p:nvPr>
        </p:nvGraphicFramePr>
        <p:xfrm>
          <a:off x="260060" y="773438"/>
          <a:ext cx="11660697" cy="46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940">
                  <a:extLst>
                    <a:ext uri="{9D8B030D-6E8A-4147-A177-3AD203B41FA5}">
                      <a16:colId xmlns:a16="http://schemas.microsoft.com/office/drawing/2014/main" val="2323573268"/>
                    </a:ext>
                  </a:extLst>
                </a:gridCol>
                <a:gridCol w="5824757">
                  <a:extLst>
                    <a:ext uri="{9D8B030D-6E8A-4147-A177-3AD203B41FA5}">
                      <a16:colId xmlns:a16="http://schemas.microsoft.com/office/drawing/2014/main" val="264327533"/>
                    </a:ext>
                  </a:extLst>
                </a:gridCol>
              </a:tblGrid>
              <a:tr h="469731"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Title: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Learning Theory: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8347"/>
                  </a:ext>
                </a:extLst>
              </a:tr>
            </a:tbl>
          </a:graphicData>
        </a:graphic>
      </p:graphicFrame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92F39B0A-53EB-4EEB-BB6F-8C9E4856944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74094274"/>
              </p:ext>
            </p:extLst>
          </p:nvPr>
        </p:nvGraphicFramePr>
        <p:xfrm>
          <a:off x="257696" y="1243169"/>
          <a:ext cx="11665857" cy="529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523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5827334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13450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6365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BE8457E-537D-4FFA-BEA5-E9AA9910ED48}"/>
              </a:ext>
            </a:extLst>
          </p:cNvPr>
          <p:cNvSpPr txBox="1"/>
          <p:nvPr userDrawn="1"/>
        </p:nvSpPr>
        <p:spPr>
          <a:xfrm>
            <a:off x="6095999" y="1236823"/>
            <a:ext cx="2156180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Intro Information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88DF56-5FC8-4220-86AA-1B8433798576}"/>
              </a:ext>
            </a:extLst>
          </p:cNvPr>
          <p:cNvSpPr txBox="1"/>
          <p:nvPr userDrawn="1"/>
        </p:nvSpPr>
        <p:spPr>
          <a:xfrm>
            <a:off x="247427" y="2998366"/>
            <a:ext cx="1731915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Engagement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808D78-DA11-4EFD-8633-85324E993D47}"/>
              </a:ext>
            </a:extLst>
          </p:cNvPr>
          <p:cNvSpPr txBox="1"/>
          <p:nvPr userDrawn="1"/>
        </p:nvSpPr>
        <p:spPr>
          <a:xfrm>
            <a:off x="6095999" y="3001434"/>
            <a:ext cx="1731915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Organization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6A463F-F276-4692-9278-B9B7A9D0549A}"/>
              </a:ext>
            </a:extLst>
          </p:cNvPr>
          <p:cNvSpPr txBox="1"/>
          <p:nvPr userDrawn="1"/>
        </p:nvSpPr>
        <p:spPr>
          <a:xfrm>
            <a:off x="254540" y="1241260"/>
            <a:ext cx="2532994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Learning Objectives</a:t>
            </a:r>
          </a:p>
        </p:txBody>
      </p:sp>
      <p:graphicFrame>
        <p:nvGraphicFramePr>
          <p:cNvPr id="21" name="Table 6">
            <a:extLst>
              <a:ext uri="{FF2B5EF4-FFF2-40B4-BE49-F238E27FC236}">
                <a16:creationId xmlns:a16="http://schemas.microsoft.com/office/drawing/2014/main" id="{90F5352B-94A3-44FC-B238-797581BBEAD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6980516"/>
              </p:ext>
            </p:extLst>
          </p:nvPr>
        </p:nvGraphicFramePr>
        <p:xfrm>
          <a:off x="254540" y="6535003"/>
          <a:ext cx="11666216" cy="176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714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226285201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8C5D7B63-E6D5-4BC9-8C9C-8BE33B3DEDB7}"/>
              </a:ext>
            </a:extLst>
          </p:cNvPr>
          <p:cNvSpPr txBox="1"/>
          <p:nvPr userDrawn="1"/>
        </p:nvSpPr>
        <p:spPr>
          <a:xfrm>
            <a:off x="254617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263E0E-01C6-46B9-BB10-23D2131D647C}"/>
              </a:ext>
            </a:extLst>
          </p:cNvPr>
          <p:cNvSpPr txBox="1"/>
          <p:nvPr userDrawn="1"/>
        </p:nvSpPr>
        <p:spPr>
          <a:xfrm>
            <a:off x="4148431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55914B-8AA0-4C5D-97EE-C639AE1C164A}"/>
              </a:ext>
            </a:extLst>
          </p:cNvPr>
          <p:cNvSpPr txBox="1"/>
          <p:nvPr userDrawn="1"/>
        </p:nvSpPr>
        <p:spPr>
          <a:xfrm>
            <a:off x="8033934" y="6536913"/>
            <a:ext cx="2161100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Additional Notes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F74229-B643-4211-B666-0851F78C45DA}"/>
              </a:ext>
            </a:extLst>
          </p:cNvPr>
          <p:cNvSpPr txBox="1"/>
          <p:nvPr userDrawn="1"/>
        </p:nvSpPr>
        <p:spPr>
          <a:xfrm>
            <a:off x="254540" y="4771059"/>
            <a:ext cx="1731915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Do Activities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B84FAD-4B05-4AEE-B99B-596082B243CE}"/>
              </a:ext>
            </a:extLst>
          </p:cNvPr>
          <p:cNvSpPr/>
          <p:nvPr userDrawn="1"/>
        </p:nvSpPr>
        <p:spPr>
          <a:xfrm>
            <a:off x="0" y="-1"/>
            <a:ext cx="12192000" cy="86868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E37F90-2214-4F0D-BEA4-042A10C504FD}"/>
              </a:ext>
            </a:extLst>
          </p:cNvPr>
          <p:cNvSpPr txBox="1"/>
          <p:nvPr userDrawn="1"/>
        </p:nvSpPr>
        <p:spPr>
          <a:xfrm>
            <a:off x="6095999" y="4771059"/>
            <a:ext cx="2010563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Recall Activities</a:t>
            </a:r>
          </a:p>
        </p:txBody>
      </p:sp>
    </p:spTree>
    <p:extLst>
      <p:ext uri="{BB962C8B-B14F-4D97-AF65-F5344CB8AC3E}">
        <p14:creationId xmlns:p14="http://schemas.microsoft.com/office/powerpoint/2010/main" val="6061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066A2C3C-BAFF-47F8-A861-673560C53AF6}"/>
              </a:ext>
            </a:extLst>
          </p:cNvPr>
          <p:cNvSpPr/>
          <p:nvPr userDrawn="1"/>
        </p:nvSpPr>
        <p:spPr>
          <a:xfrm>
            <a:off x="-2" y="-1"/>
            <a:ext cx="12192000" cy="57912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Oval 5">
            <a:extLst>
              <a:ext uri="{FF2B5EF4-FFF2-40B4-BE49-F238E27FC236}">
                <a16:creationId xmlns:a16="http://schemas.microsoft.com/office/drawing/2014/main" id="{2E12426D-381C-4ED2-B1A7-849ADAE14992}"/>
              </a:ext>
            </a:extLst>
          </p:cNvPr>
          <p:cNvSpPr/>
          <p:nvPr userDrawn="1"/>
        </p:nvSpPr>
        <p:spPr>
          <a:xfrm>
            <a:off x="-1" y="1"/>
            <a:ext cx="12192000" cy="57912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FFC425E4-93CF-44AE-AF11-0BAE1C24532E}"/>
              </a:ext>
            </a:extLst>
          </p:cNvPr>
          <p:cNvSpPr txBox="1">
            <a:spLocks/>
          </p:cNvSpPr>
          <p:nvPr userDrawn="1"/>
        </p:nvSpPr>
        <p:spPr>
          <a:xfrm>
            <a:off x="4085439" y="58338"/>
            <a:ext cx="4021123" cy="5680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40"/>
              <a:t>rubric Storyboard</a:t>
            </a:r>
            <a:endParaRPr lang="en-US" sz="3040" dirty="0"/>
          </a:p>
        </p:txBody>
      </p:sp>
      <p:graphicFrame>
        <p:nvGraphicFramePr>
          <p:cNvPr id="54" name="Table 6">
            <a:extLst>
              <a:ext uri="{FF2B5EF4-FFF2-40B4-BE49-F238E27FC236}">
                <a16:creationId xmlns:a16="http://schemas.microsoft.com/office/drawing/2014/main" id="{0ABAE979-BC1E-4CC3-967B-F4CAB6662C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5032206"/>
              </p:ext>
            </p:extLst>
          </p:nvPr>
        </p:nvGraphicFramePr>
        <p:xfrm>
          <a:off x="257696" y="1243169"/>
          <a:ext cx="11665857" cy="529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523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5827334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13450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63650"/>
                  </a:ext>
                </a:extLst>
              </a:tr>
            </a:tbl>
          </a:graphicData>
        </a:graphic>
      </p:graphicFrame>
      <p:sp>
        <p:nvSpPr>
          <p:cNvPr id="55" name="TextBox 54">
            <a:extLst>
              <a:ext uri="{FF2B5EF4-FFF2-40B4-BE49-F238E27FC236}">
                <a16:creationId xmlns:a16="http://schemas.microsoft.com/office/drawing/2014/main" id="{64B5C887-4579-45A5-9FF2-2010388288AD}"/>
              </a:ext>
            </a:extLst>
          </p:cNvPr>
          <p:cNvSpPr txBox="1"/>
          <p:nvPr userDrawn="1"/>
        </p:nvSpPr>
        <p:spPr>
          <a:xfrm>
            <a:off x="6095998" y="1236823"/>
            <a:ext cx="1605789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Engagement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5C6D607-5536-4B4E-B03C-748B320D69A0}"/>
              </a:ext>
            </a:extLst>
          </p:cNvPr>
          <p:cNvSpPr txBox="1"/>
          <p:nvPr userDrawn="1"/>
        </p:nvSpPr>
        <p:spPr>
          <a:xfrm>
            <a:off x="247427" y="2998366"/>
            <a:ext cx="2107662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Intro Information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CCFE905-28B8-4D3B-9C4D-17C7BF805644}"/>
              </a:ext>
            </a:extLst>
          </p:cNvPr>
          <p:cNvSpPr txBox="1"/>
          <p:nvPr userDrawn="1"/>
        </p:nvSpPr>
        <p:spPr>
          <a:xfrm>
            <a:off x="6096000" y="3001434"/>
            <a:ext cx="1605788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Do Activities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7B7CFCA-226D-449B-9D1C-7FFFD7673457}"/>
              </a:ext>
            </a:extLst>
          </p:cNvPr>
          <p:cNvSpPr txBox="1"/>
          <p:nvPr userDrawn="1"/>
        </p:nvSpPr>
        <p:spPr>
          <a:xfrm>
            <a:off x="254540" y="1230750"/>
            <a:ext cx="2532994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Learning Objectives</a:t>
            </a:r>
          </a:p>
        </p:txBody>
      </p:sp>
      <p:graphicFrame>
        <p:nvGraphicFramePr>
          <p:cNvPr id="59" name="Table 6">
            <a:extLst>
              <a:ext uri="{FF2B5EF4-FFF2-40B4-BE49-F238E27FC236}">
                <a16:creationId xmlns:a16="http://schemas.microsoft.com/office/drawing/2014/main" id="{18B28151-34EC-4787-9D11-87ED80378A8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60747397"/>
              </p:ext>
            </p:extLst>
          </p:nvPr>
        </p:nvGraphicFramePr>
        <p:xfrm>
          <a:off x="254540" y="6535003"/>
          <a:ext cx="11666216" cy="176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714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226285201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98194C39-6B4F-4D3B-A88B-1B89BC82EE53}"/>
              </a:ext>
            </a:extLst>
          </p:cNvPr>
          <p:cNvSpPr txBox="1"/>
          <p:nvPr userDrawn="1"/>
        </p:nvSpPr>
        <p:spPr>
          <a:xfrm>
            <a:off x="254617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CC27FA-4911-44ED-82F0-B4FAF582FF10}"/>
              </a:ext>
            </a:extLst>
          </p:cNvPr>
          <p:cNvSpPr txBox="1"/>
          <p:nvPr userDrawn="1"/>
        </p:nvSpPr>
        <p:spPr>
          <a:xfrm>
            <a:off x="4148431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2C4C4A-7845-4EE6-B4C8-CA769789AB32}"/>
              </a:ext>
            </a:extLst>
          </p:cNvPr>
          <p:cNvSpPr txBox="1"/>
          <p:nvPr userDrawn="1"/>
        </p:nvSpPr>
        <p:spPr>
          <a:xfrm>
            <a:off x="8033934" y="6536913"/>
            <a:ext cx="2161100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Additional Notes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A45DE3-20DC-4826-8E6F-3E3909827DF4}"/>
              </a:ext>
            </a:extLst>
          </p:cNvPr>
          <p:cNvSpPr txBox="1"/>
          <p:nvPr userDrawn="1"/>
        </p:nvSpPr>
        <p:spPr>
          <a:xfrm>
            <a:off x="254540" y="4771059"/>
            <a:ext cx="1731915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Organization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A86E00D-35E2-4C3E-B9EA-C7B244F4F2A8}"/>
              </a:ext>
            </a:extLst>
          </p:cNvPr>
          <p:cNvSpPr/>
          <p:nvPr userDrawn="1"/>
        </p:nvSpPr>
        <p:spPr>
          <a:xfrm>
            <a:off x="0" y="-1"/>
            <a:ext cx="12192000" cy="86868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5F3A27E-CCF8-421A-953C-02A1E1F64A31}"/>
              </a:ext>
            </a:extLst>
          </p:cNvPr>
          <p:cNvSpPr txBox="1"/>
          <p:nvPr userDrawn="1"/>
        </p:nvSpPr>
        <p:spPr>
          <a:xfrm>
            <a:off x="6095999" y="4771059"/>
            <a:ext cx="2010563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Recall Activities</a:t>
            </a:r>
          </a:p>
        </p:txBody>
      </p:sp>
      <p:graphicFrame>
        <p:nvGraphicFramePr>
          <p:cNvPr id="100" name="Table 5">
            <a:extLst>
              <a:ext uri="{FF2B5EF4-FFF2-40B4-BE49-F238E27FC236}">
                <a16:creationId xmlns:a16="http://schemas.microsoft.com/office/drawing/2014/main" id="{86CF4085-B7D7-4D3F-9AF7-9755173A985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84266444"/>
              </p:ext>
            </p:extLst>
          </p:nvPr>
        </p:nvGraphicFramePr>
        <p:xfrm>
          <a:off x="260060" y="773438"/>
          <a:ext cx="11660697" cy="46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940">
                  <a:extLst>
                    <a:ext uri="{9D8B030D-6E8A-4147-A177-3AD203B41FA5}">
                      <a16:colId xmlns:a16="http://schemas.microsoft.com/office/drawing/2014/main" val="2323573268"/>
                    </a:ext>
                  </a:extLst>
                </a:gridCol>
                <a:gridCol w="5824757">
                  <a:extLst>
                    <a:ext uri="{9D8B030D-6E8A-4147-A177-3AD203B41FA5}">
                      <a16:colId xmlns:a16="http://schemas.microsoft.com/office/drawing/2014/main" val="264327533"/>
                    </a:ext>
                  </a:extLst>
                </a:gridCol>
              </a:tblGrid>
              <a:tr h="469731"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Title: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Learning Theory: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8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21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158270" rtl="0" eaLnBrk="1" latinLnBrk="0" hangingPunct="1">
        <a:lnSpc>
          <a:spcPct val="80000"/>
        </a:lnSpc>
        <a:spcBef>
          <a:spcPct val="0"/>
        </a:spcBef>
        <a:buNone/>
        <a:defRPr sz="5573" kern="1200" cap="all" spc="127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15827" indent="-115827" algn="l" defTabSz="1158270" rtl="0" eaLnBrk="1" latinLnBrk="0" hangingPunct="1">
        <a:lnSpc>
          <a:spcPct val="90000"/>
        </a:lnSpc>
        <a:spcBef>
          <a:spcPts val="1520"/>
        </a:spcBef>
        <a:spcAft>
          <a:spcPts val="253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533" kern="1200">
          <a:solidFill>
            <a:schemeClr val="tx1"/>
          </a:solidFill>
          <a:latin typeface="+mn-lt"/>
          <a:ea typeface="+mn-ea"/>
          <a:cs typeface="+mn-cs"/>
        </a:defRPr>
      </a:lvl1pPr>
      <a:lvl2pPr marL="335898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2027" kern="1200">
          <a:solidFill>
            <a:schemeClr val="tx1"/>
          </a:solidFill>
          <a:latin typeface="+mn-lt"/>
          <a:ea typeface="+mn-ea"/>
          <a:cs typeface="+mn-cs"/>
        </a:defRPr>
      </a:lvl2pPr>
      <a:lvl3pPr marL="567553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3pPr>
      <a:lvl4pPr marL="752876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4pPr>
      <a:lvl5pPr marL="98453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5pPr>
      <a:lvl6pPr marL="115827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1343594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154050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1725823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1pPr>
      <a:lvl2pPr marL="579135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2pPr>
      <a:lvl3pPr marL="115827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3pPr>
      <a:lvl4pPr marL="173740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4pPr>
      <a:lvl5pPr marL="231654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5pPr>
      <a:lvl6pPr marL="289567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6pPr>
      <a:lvl7pPr marL="347481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7pPr>
      <a:lvl8pPr marL="4053947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8pPr>
      <a:lvl9pPr marL="4633082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0E68C7-BA10-A363-D2F3-5588A89F5BD8}"/>
              </a:ext>
            </a:extLst>
          </p:cNvPr>
          <p:cNvSpPr txBox="1"/>
          <p:nvPr/>
        </p:nvSpPr>
        <p:spPr>
          <a:xfrm>
            <a:off x="361245" y="1704622"/>
            <a:ext cx="5655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Describe the different rubric styles.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 skills | knowledge for building robust rubrics.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Determine which rubric works for which assignment.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Modify or create a working rubric.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30999D-FA68-9A29-D3DB-B1B92CAF3307}"/>
              </a:ext>
            </a:extLst>
          </p:cNvPr>
          <p:cNvSpPr txBox="1"/>
          <p:nvPr/>
        </p:nvSpPr>
        <p:spPr>
          <a:xfrm>
            <a:off x="6175024" y="1704622"/>
            <a:ext cx="5396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they are.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they’re used.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we tend to use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Examples? Now or later? Probably later.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C6638-A081-6424-B840-13718C2493EC}"/>
              </a:ext>
            </a:extLst>
          </p:cNvPr>
          <p:cNvSpPr txBox="1"/>
          <p:nvPr/>
        </p:nvSpPr>
        <p:spPr>
          <a:xfrm>
            <a:off x="361245" y="3476978"/>
            <a:ext cx="5554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Cookie Rubric – Group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Engaging storytelling slides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Groupwork – Breakout sessions (how many?)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6F636F-769A-CAB9-5319-2CE9885BFD5F}"/>
              </a:ext>
            </a:extLst>
          </p:cNvPr>
          <p:cNvSpPr txBox="1"/>
          <p:nvPr/>
        </p:nvSpPr>
        <p:spPr>
          <a:xfrm>
            <a:off x="6175024" y="3476978"/>
            <a:ext cx="5554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Slides – Intro – Lecture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Group Discussion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Breakout Groups (one or two?)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Regroup and discuss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2CDA58-DFE8-3B62-8D6A-99CA9AEC9E1C}"/>
              </a:ext>
            </a:extLst>
          </p:cNvPr>
          <p:cNvSpPr txBox="1"/>
          <p:nvPr/>
        </p:nvSpPr>
        <p:spPr>
          <a:xfrm>
            <a:off x="361245" y="5226756"/>
            <a:ext cx="5249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 rubrics to rework?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Peer Reviews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480BDE-2A9B-706D-A9C4-F934DF3F7883}"/>
              </a:ext>
            </a:extLst>
          </p:cNvPr>
          <p:cNvSpPr txBox="1"/>
          <p:nvPr/>
        </p:nvSpPr>
        <p:spPr>
          <a:xfrm>
            <a:off x="6175024" y="5283200"/>
            <a:ext cx="5113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 and revise as a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Peer Reviews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B53753-1191-FD7D-CB66-7D90C9F482BF}"/>
              </a:ext>
            </a:extLst>
          </p:cNvPr>
          <p:cNvSpPr txBox="1"/>
          <p:nvPr/>
        </p:nvSpPr>
        <p:spPr>
          <a:xfrm>
            <a:off x="8105422" y="7066844"/>
            <a:ext cx="371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timing per section. 1 </a:t>
            </a:r>
            <a:r>
              <a:rPr lang="en-US" dirty="0" err="1"/>
              <a:t>hr</a:t>
            </a:r>
            <a:r>
              <a:rPr lang="en-US" dirty="0"/>
              <a:t> total.</a:t>
            </a:r>
          </a:p>
        </p:txBody>
      </p:sp>
    </p:spTree>
    <p:extLst>
      <p:ext uri="{BB962C8B-B14F-4D97-AF65-F5344CB8AC3E}">
        <p14:creationId xmlns:p14="http://schemas.microsoft.com/office/powerpoint/2010/main" val="3024771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97</TotalTime>
  <Words>111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Ball</dc:creator>
  <cp:lastModifiedBy>Tracey Ball</cp:lastModifiedBy>
  <cp:revision>3</cp:revision>
  <dcterms:created xsi:type="dcterms:W3CDTF">2022-02-16T17:32:17Z</dcterms:created>
  <dcterms:modified xsi:type="dcterms:W3CDTF">2022-08-19T01:46:05Z</dcterms:modified>
</cp:coreProperties>
</file>