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4"/>
  </p:handoutMasterIdLst>
  <p:sldIdLst>
    <p:sldId id="257" r:id="rId2"/>
    <p:sldId id="258" r:id="rId3"/>
  </p:sldIdLst>
  <p:sldSz cx="12192000" cy="868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39583-D8D8-4209-9E9C-F1D155AB6FCF}" v="12" dt="2022-04-06T13:54:50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Ball" userId="06591d06-274c-436f-914d-293d3a18b79e" providerId="ADAL" clId="{6AEF7C96-4C01-4402-B226-BD1204DA2F11}"/>
    <pc:docChg chg="undo custSel modSld modMainMaster">
      <pc:chgData name="Tracey Ball" userId="06591d06-274c-436f-914d-293d3a18b79e" providerId="ADAL" clId="{6AEF7C96-4C01-4402-B226-BD1204DA2F11}" dt="2022-02-23T16:49:49.060" v="613" actId="313"/>
      <pc:docMkLst>
        <pc:docMk/>
      </pc:docMkLst>
      <pc:sldChg chg="modSp mod">
        <pc:chgData name="Tracey Ball" userId="06591d06-274c-436f-914d-293d3a18b79e" providerId="ADAL" clId="{6AEF7C96-4C01-4402-B226-BD1204DA2F11}" dt="2022-02-23T16:49:49.060" v="613" actId="313"/>
        <pc:sldMkLst>
          <pc:docMk/>
          <pc:sldMk cId="1943443047" sldId="257"/>
        </pc:sldMkLst>
        <pc:spChg chg="mod">
          <ac:chgData name="Tracey Ball" userId="06591d06-274c-436f-914d-293d3a18b79e" providerId="ADAL" clId="{6AEF7C96-4C01-4402-B226-BD1204DA2F11}" dt="2022-02-23T16:46:30.640" v="242" actId="20577"/>
          <ac:spMkLst>
            <pc:docMk/>
            <pc:sldMk cId="1943443047" sldId="257"/>
            <ac:spMk id="2" creationId="{31BCE77E-396A-4A6E-8B1E-4790A2C625D6}"/>
          </ac:spMkLst>
        </pc:spChg>
        <pc:spChg chg="mod">
          <ac:chgData name="Tracey Ball" userId="06591d06-274c-436f-914d-293d3a18b79e" providerId="ADAL" clId="{6AEF7C96-4C01-4402-B226-BD1204DA2F11}" dt="2022-02-23T16:47:10.520" v="348" actId="14100"/>
          <ac:spMkLst>
            <pc:docMk/>
            <pc:sldMk cId="1943443047" sldId="257"/>
            <ac:spMk id="3" creationId="{71E563F4-A4E2-41B9-B298-F07AAA8CF3D3}"/>
          </ac:spMkLst>
        </pc:spChg>
        <pc:spChg chg="mod">
          <ac:chgData name="Tracey Ball" userId="06591d06-274c-436f-914d-293d3a18b79e" providerId="ADAL" clId="{6AEF7C96-4C01-4402-B226-BD1204DA2F11}" dt="2022-02-23T16:47:32.952" v="402" actId="20577"/>
          <ac:spMkLst>
            <pc:docMk/>
            <pc:sldMk cId="1943443047" sldId="257"/>
            <ac:spMk id="4" creationId="{2B697528-766B-4C74-AC7B-8FBDE94357C0}"/>
          </ac:spMkLst>
        </pc:spChg>
        <pc:spChg chg="mod">
          <ac:chgData name="Tracey Ball" userId="06591d06-274c-436f-914d-293d3a18b79e" providerId="ADAL" clId="{6AEF7C96-4C01-4402-B226-BD1204DA2F11}" dt="2022-02-23T16:48:16.408" v="469" actId="20577"/>
          <ac:spMkLst>
            <pc:docMk/>
            <pc:sldMk cId="1943443047" sldId="257"/>
            <ac:spMk id="5" creationId="{6DFCF8BB-57D2-4ED9-A7F6-9C7984DDCD81}"/>
          </ac:spMkLst>
        </pc:spChg>
        <pc:spChg chg="mod">
          <ac:chgData name="Tracey Ball" userId="06591d06-274c-436f-914d-293d3a18b79e" providerId="ADAL" clId="{6AEF7C96-4C01-4402-B226-BD1204DA2F11}" dt="2022-02-23T16:49:33.856" v="598" actId="20577"/>
          <ac:spMkLst>
            <pc:docMk/>
            <pc:sldMk cId="1943443047" sldId="257"/>
            <ac:spMk id="6" creationId="{26A1F177-508B-4B3D-90C1-2C6EC197DD0D}"/>
          </ac:spMkLst>
        </pc:spChg>
        <pc:spChg chg="mod">
          <ac:chgData name="Tracey Ball" userId="06591d06-274c-436f-914d-293d3a18b79e" providerId="ADAL" clId="{6AEF7C96-4C01-4402-B226-BD1204DA2F11}" dt="2022-02-23T16:49:49.060" v="613" actId="313"/>
          <ac:spMkLst>
            <pc:docMk/>
            <pc:sldMk cId="1943443047" sldId="257"/>
            <ac:spMk id="7" creationId="{15327D85-1844-47D6-AF46-10FBF1B78908}"/>
          </ac:spMkLst>
        </pc:spChg>
      </pc:sldChg>
      <pc:sldMasterChg chg="addSp delSp modSp mod modSldLayout">
        <pc:chgData name="Tracey Ball" userId="06591d06-274c-436f-914d-293d3a18b79e" providerId="ADAL" clId="{6AEF7C96-4C01-4402-B226-BD1204DA2F11}" dt="2022-02-23T16:49:17.435" v="533"/>
        <pc:sldMasterMkLst>
          <pc:docMk/>
          <pc:sldMasterMk cId="3488219750" sldId="2147483662"/>
        </pc:sldMasterMkLst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18" creationId="{620A2928-478D-403C-95C5-62A704995071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19" creationId="{69D1E54F-6E24-4F09-82C0-B07961EFC2BF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20" creationId="{DB8391DF-7DDF-43AE-9DC4-3271F072A776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23" creationId="{27037B5B-F755-4886-917F-741679277549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24" creationId="{225EA6F7-FF41-478F-822D-A870C96DD52C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25" creationId="{28CF91BB-90B2-44BE-A06E-EBE9571F200E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28" creationId="{DEFAE145-45B3-4760-9A73-4F8038C90AFE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29" creationId="{507D6F0C-5E47-4D38-AF1F-BF1B860183F9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0" creationId="{7A032CB7-F6EB-449A-9948-EB6DB13C42B9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1" creationId="{64A1F03A-A544-49B2-BDEB-8B747E7BCAB8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2" creationId="{60997AA5-0BEB-49B0-86C6-75853187B0CB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4" creationId="{E1865BD1-90E3-4081-AF54-7A31F5435BF0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5" creationId="{BC07108C-5225-41EE-B2D8-E4CD18CD614C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6" creationId="{38B22B00-F104-46F8-8ED1-EDE5CBE72C04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7" creationId="{665E235B-A2D1-4332-AA3F-DEBA9F9F3BD5}"/>
          </ac:spMkLst>
        </pc:spChg>
        <pc:spChg chg="del">
          <ac:chgData name="Tracey Ball" userId="06591d06-274c-436f-914d-293d3a18b79e" providerId="ADAL" clId="{6AEF7C96-4C01-4402-B226-BD1204DA2F11}" dt="2022-02-23T16:46:15.302" v="213" actId="478"/>
          <ac:spMkLst>
            <pc:docMk/>
            <pc:sldMasterMk cId="3488219750" sldId="2147483662"/>
            <ac:spMk id="38" creationId="{FD1E0E6C-B2F1-4DA2-8DE3-A709F858E027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39" creationId="{ADA77413-8919-4D42-812A-C89063A89ECA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0" creationId="{B8B26D6E-5A2A-477E-BCD9-EC33BC92F117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1" creationId="{196F1D31-9942-4108-B333-48C654A515ED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2" creationId="{2D09A222-1C43-47A9-8643-9C7E2E806A99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4" creationId="{D164A0E2-DD16-40A5-B08D-03DD3461DEA9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5" creationId="{4CDACA90-B396-405E-A3FF-5AA1301AA966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6" creationId="{40A946DE-118A-4A31-AD0A-1BFCC7FE497C}"/>
          </ac:spMkLst>
        </pc:spChg>
        <pc:spChg chg="add del mod">
          <ac:chgData name="Tracey Ball" userId="06591d06-274c-436f-914d-293d3a18b79e" providerId="ADAL" clId="{6AEF7C96-4C01-4402-B226-BD1204DA2F11}" dt="2022-02-23T16:49:17.312" v="532" actId="478"/>
          <ac:spMkLst>
            <pc:docMk/>
            <pc:sldMasterMk cId="3488219750" sldId="2147483662"/>
            <ac:spMk id="47" creationId="{F0B9E2C0-3ADE-4FE8-9B73-15584931674B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8" creationId="{1D42B6AC-FC37-4D02-86DF-424670D6738A}"/>
          </ac:spMkLst>
        </pc:spChg>
        <pc:spChg chg="add mod">
          <ac:chgData name="Tracey Ball" userId="06591d06-274c-436f-914d-293d3a18b79e" providerId="ADAL" clId="{6AEF7C96-4C01-4402-B226-BD1204DA2F11}" dt="2022-02-23T16:46:15.512" v="214"/>
          <ac:spMkLst>
            <pc:docMk/>
            <pc:sldMasterMk cId="3488219750" sldId="2147483662"/>
            <ac:spMk id="49" creationId="{8E4F82C3-0C73-4D05-A61B-5F7FBDB6CC28}"/>
          </ac:spMkLst>
        </pc:spChg>
        <pc:spChg chg="add mod">
          <ac:chgData name="Tracey Ball" userId="06591d06-274c-436f-914d-293d3a18b79e" providerId="ADAL" clId="{6AEF7C96-4C01-4402-B226-BD1204DA2F11}" dt="2022-02-23T16:49:17.435" v="533"/>
          <ac:spMkLst>
            <pc:docMk/>
            <pc:sldMasterMk cId="3488219750" sldId="2147483662"/>
            <ac:spMk id="50" creationId="{66440735-5261-48F8-B635-43BF2B4F5916}"/>
          </ac:spMkLst>
        </pc:spChg>
        <pc:graphicFrameChg chg="add mod">
          <ac:chgData name="Tracey Ball" userId="06591d06-274c-436f-914d-293d3a18b79e" providerId="ADAL" clId="{6AEF7C96-4C01-4402-B226-BD1204DA2F11}" dt="2022-02-23T16:46:15.512" v="214"/>
          <ac:graphicFrameMkLst>
            <pc:docMk/>
            <pc:sldMasterMk cId="3488219750" sldId="2147483662"/>
            <ac:graphicFrameMk id="21" creationId="{35DAA012-E5F3-4641-9C8A-8BF10DCD158F}"/>
          </ac:graphicFrameMkLst>
        </pc:graphicFrameChg>
        <pc:graphicFrameChg chg="add mod">
          <ac:chgData name="Tracey Ball" userId="06591d06-274c-436f-914d-293d3a18b79e" providerId="ADAL" clId="{6AEF7C96-4C01-4402-B226-BD1204DA2F11}" dt="2022-02-23T16:46:15.512" v="214"/>
          <ac:graphicFrameMkLst>
            <pc:docMk/>
            <pc:sldMasterMk cId="3488219750" sldId="2147483662"/>
            <ac:graphicFrameMk id="22" creationId="{F94FA3CF-FEF3-4369-944C-A461A10BC046}"/>
          </ac:graphicFrameMkLst>
        </pc:graphicFrameChg>
        <pc:graphicFrameChg chg="del">
          <ac:chgData name="Tracey Ball" userId="06591d06-274c-436f-914d-293d3a18b79e" providerId="ADAL" clId="{6AEF7C96-4C01-4402-B226-BD1204DA2F11}" dt="2022-02-23T16:46:15.302" v="213" actId="478"/>
          <ac:graphicFrameMkLst>
            <pc:docMk/>
            <pc:sldMasterMk cId="3488219750" sldId="2147483662"/>
            <ac:graphicFrameMk id="26" creationId="{D4981A2E-7A8E-4D34-B453-DB138A8F57FD}"/>
          </ac:graphicFrameMkLst>
        </pc:graphicFrameChg>
        <pc:graphicFrameChg chg="del">
          <ac:chgData name="Tracey Ball" userId="06591d06-274c-436f-914d-293d3a18b79e" providerId="ADAL" clId="{6AEF7C96-4C01-4402-B226-BD1204DA2F11}" dt="2022-02-23T16:46:15.302" v="213" actId="478"/>
          <ac:graphicFrameMkLst>
            <pc:docMk/>
            <pc:sldMasterMk cId="3488219750" sldId="2147483662"/>
            <ac:graphicFrameMk id="27" creationId="{BB07493F-717B-4D90-972C-8C7D6F2E76D0}"/>
          </ac:graphicFrameMkLst>
        </pc:graphicFrameChg>
        <pc:graphicFrameChg chg="del">
          <ac:chgData name="Tracey Ball" userId="06591d06-274c-436f-914d-293d3a18b79e" providerId="ADAL" clId="{6AEF7C96-4C01-4402-B226-BD1204DA2F11}" dt="2022-02-23T16:46:15.302" v="213" actId="478"/>
          <ac:graphicFrameMkLst>
            <pc:docMk/>
            <pc:sldMasterMk cId="3488219750" sldId="2147483662"/>
            <ac:graphicFrameMk id="33" creationId="{76637EC9-5C60-47E6-916E-01C4D2038A65}"/>
          </ac:graphicFrameMkLst>
        </pc:graphicFrameChg>
        <pc:graphicFrameChg chg="add mod">
          <ac:chgData name="Tracey Ball" userId="06591d06-274c-436f-914d-293d3a18b79e" providerId="ADAL" clId="{6AEF7C96-4C01-4402-B226-BD1204DA2F11}" dt="2022-02-23T16:46:15.512" v="214"/>
          <ac:graphicFrameMkLst>
            <pc:docMk/>
            <pc:sldMasterMk cId="3488219750" sldId="2147483662"/>
            <ac:graphicFrameMk id="43" creationId="{D10F16EF-03AA-4108-A0A7-C52A1C6B4E98}"/>
          </ac:graphicFrameMkLst>
        </pc:graphicFrameChg>
        <pc:sldLayoutChg chg="addSp delSp modSp mod">
          <pc:chgData name="Tracey Ball" userId="06591d06-274c-436f-914d-293d3a18b79e" providerId="ADAL" clId="{6AEF7C96-4C01-4402-B226-BD1204DA2F11}" dt="2022-02-23T16:49:11.200" v="531" actId="14100"/>
          <pc:sldLayoutMkLst>
            <pc:docMk/>
            <pc:sldMasterMk cId="3488219750" sldId="2147483662"/>
            <pc:sldLayoutMk cId="606199084" sldId="2147483674"/>
          </pc:sldLayoutMkLst>
          <pc:spChg chg="mod">
            <ac:chgData name="Tracey Ball" userId="06591d06-274c-436f-914d-293d3a18b79e" providerId="ADAL" clId="{6AEF7C96-4C01-4402-B226-BD1204DA2F11}" dt="2022-02-23T16:42:02.051" v="7" actId="20577"/>
            <ac:spMkLst>
              <pc:docMk/>
              <pc:sldMasterMk cId="3488219750" sldId="2147483662"/>
              <pc:sldLayoutMk cId="606199084" sldId="2147483674"/>
              <ac:spMk id="12" creationId="{C06D0772-D19B-489A-9522-B86E6690F9CA}"/>
            </ac:spMkLst>
          </pc:spChg>
          <pc:spChg chg="mod">
            <ac:chgData name="Tracey Ball" userId="06591d06-274c-436f-914d-293d3a18b79e" providerId="ADAL" clId="{6AEF7C96-4C01-4402-B226-BD1204DA2F11}" dt="2022-02-23T16:45:45.769" v="208" actId="1035"/>
            <ac:spMkLst>
              <pc:docMk/>
              <pc:sldMasterMk cId="3488219750" sldId="2147483662"/>
              <pc:sldLayoutMk cId="606199084" sldId="2147483674"/>
              <ac:spMk id="15" creationId="{6BE8457E-537D-4FFA-BEA5-E9AA9910ED48}"/>
            </ac:spMkLst>
          </pc:spChg>
          <pc:spChg chg="mod">
            <ac:chgData name="Tracey Ball" userId="06591d06-274c-436f-914d-293d3a18b79e" providerId="ADAL" clId="{6AEF7C96-4C01-4402-B226-BD1204DA2F11}" dt="2022-02-23T16:45:40.281" v="204" actId="1037"/>
            <ac:spMkLst>
              <pc:docMk/>
              <pc:sldMasterMk cId="3488219750" sldId="2147483662"/>
              <pc:sldLayoutMk cId="606199084" sldId="2147483674"/>
              <ac:spMk id="16" creationId="{9688DF56-5FC8-4220-86AA-1B8433798576}"/>
            </ac:spMkLst>
          </pc:spChg>
          <pc:spChg chg="mod">
            <ac:chgData name="Tracey Ball" userId="06591d06-274c-436f-914d-293d3a18b79e" providerId="ADAL" clId="{6AEF7C96-4C01-4402-B226-BD1204DA2F11}" dt="2022-02-23T16:45:43.225" v="205" actId="1035"/>
            <ac:spMkLst>
              <pc:docMk/>
              <pc:sldMasterMk cId="3488219750" sldId="2147483662"/>
              <pc:sldLayoutMk cId="606199084" sldId="2147483674"/>
              <ac:spMk id="17" creationId="{F2808D78-DA11-4EFD-8633-85324E993D47}"/>
            </ac:spMkLst>
          </pc:spChg>
          <pc:spChg chg="mod">
            <ac:chgData name="Tracey Ball" userId="06591d06-274c-436f-914d-293d3a18b79e" providerId="ADAL" clId="{6AEF7C96-4C01-4402-B226-BD1204DA2F11}" dt="2022-02-23T16:49:11.200" v="531" actId="14100"/>
            <ac:spMkLst>
              <pc:docMk/>
              <pc:sldMasterMk cId="3488219750" sldId="2147483662"/>
              <pc:sldLayoutMk cId="606199084" sldId="2147483674"/>
              <ac:spMk id="18" creationId="{A6F74229-B643-4211-B666-0851F78C45DA}"/>
            </ac:spMkLst>
          </pc:spChg>
          <pc:spChg chg="mod">
            <ac:chgData name="Tracey Ball" userId="06591d06-274c-436f-914d-293d3a18b79e" providerId="ADAL" clId="{6AEF7C96-4C01-4402-B226-BD1204DA2F11}" dt="2022-02-23T16:45:59.338" v="210" actId="1037"/>
            <ac:spMkLst>
              <pc:docMk/>
              <pc:sldMasterMk cId="3488219750" sldId="2147483662"/>
              <pc:sldLayoutMk cId="606199084" sldId="2147483674"/>
              <ac:spMk id="19" creationId="{266A463F-F276-4692-9278-B9B7A9D0549A}"/>
            </ac:spMkLst>
          </pc:spChg>
          <pc:spChg chg="del">
            <ac:chgData name="Tracey Ball" userId="06591d06-274c-436f-914d-293d3a18b79e" providerId="ADAL" clId="{6AEF7C96-4C01-4402-B226-BD1204DA2F11}" dt="2022-02-23T16:43:50.783" v="113" actId="478"/>
            <ac:spMkLst>
              <pc:docMk/>
              <pc:sldMasterMk cId="3488219750" sldId="2147483662"/>
              <pc:sldLayoutMk cId="606199084" sldId="2147483674"/>
              <ac:spMk id="20" creationId="{8BCF8AA8-B858-4F16-9A03-FBD665E8E0D8}"/>
            </ac:spMkLst>
          </pc:spChg>
          <pc:spChg chg="add mod">
            <ac:chgData name="Tracey Ball" userId="06591d06-274c-436f-914d-293d3a18b79e" providerId="ADAL" clId="{6AEF7C96-4C01-4402-B226-BD1204DA2F11}" dt="2022-02-23T16:44:44.017" v="171" actId="1076"/>
            <ac:spMkLst>
              <pc:docMk/>
              <pc:sldMasterMk cId="3488219750" sldId="2147483662"/>
              <pc:sldLayoutMk cId="606199084" sldId="2147483674"/>
              <ac:spMk id="26" creationId="{D7E37F90-2214-4F0D-BEA4-042A10C504FD}"/>
            </ac:spMkLst>
          </pc:spChg>
          <pc:graphicFrameChg chg="modGraphic">
            <ac:chgData name="Tracey Ball" userId="06591d06-274c-436f-914d-293d3a18b79e" providerId="ADAL" clId="{6AEF7C96-4C01-4402-B226-BD1204DA2F11}" dt="2022-02-23T16:42:25.174" v="18" actId="6549"/>
            <ac:graphicFrameMkLst>
              <pc:docMk/>
              <pc:sldMasterMk cId="3488219750" sldId="2147483662"/>
              <pc:sldLayoutMk cId="606199084" sldId="2147483674"/>
              <ac:graphicFrameMk id="13" creationId="{55A37A21-4302-43D0-97C2-F396B625C65B}"/>
            </ac:graphicFrameMkLst>
          </pc:graphicFrameChg>
        </pc:sldLayoutChg>
      </pc:sldMasterChg>
    </pc:docChg>
  </pc:docChgLst>
  <pc:docChgLst>
    <pc:chgData name="Tracey Ball" userId="06591d06-274c-436f-914d-293d3a18b79e" providerId="ADAL" clId="{A5D39583-D8D8-4209-9E9C-F1D155AB6FCF}"/>
    <pc:docChg chg="undo custSel modSld modMainMaster">
      <pc:chgData name="Tracey Ball" userId="06591d06-274c-436f-914d-293d3a18b79e" providerId="ADAL" clId="{A5D39583-D8D8-4209-9E9C-F1D155AB6FCF}" dt="2022-04-06T13:55:56.206" v="487" actId="1036"/>
      <pc:docMkLst>
        <pc:docMk/>
      </pc:docMkLst>
      <pc:sldChg chg="modSp mod">
        <pc:chgData name="Tracey Ball" userId="06591d06-274c-436f-914d-293d3a18b79e" providerId="ADAL" clId="{A5D39583-D8D8-4209-9E9C-F1D155AB6FCF}" dt="2022-04-06T13:48:02.164" v="436" actId="20577"/>
        <pc:sldMkLst>
          <pc:docMk/>
          <pc:sldMk cId="1943443047" sldId="257"/>
        </pc:sldMkLst>
        <pc:spChg chg="mod">
          <ac:chgData name="Tracey Ball" userId="06591d06-274c-436f-914d-293d3a18b79e" providerId="ADAL" clId="{A5D39583-D8D8-4209-9E9C-F1D155AB6FCF}" dt="2022-04-06T13:41:34.368" v="94" actId="20577"/>
          <ac:spMkLst>
            <pc:docMk/>
            <pc:sldMk cId="1943443047" sldId="257"/>
            <ac:spMk id="2" creationId="{31BCE77E-396A-4A6E-8B1E-4790A2C625D6}"/>
          </ac:spMkLst>
        </pc:spChg>
        <pc:spChg chg="mod">
          <ac:chgData name="Tracey Ball" userId="06591d06-274c-436f-914d-293d3a18b79e" providerId="ADAL" clId="{A5D39583-D8D8-4209-9E9C-F1D155AB6FCF}" dt="2022-04-06T13:42:06.256" v="182" actId="20577"/>
          <ac:spMkLst>
            <pc:docMk/>
            <pc:sldMk cId="1943443047" sldId="257"/>
            <ac:spMk id="3" creationId="{71E563F4-A4E2-41B9-B298-F07AAA8CF3D3}"/>
          </ac:spMkLst>
        </pc:spChg>
        <pc:spChg chg="mod">
          <ac:chgData name="Tracey Ball" userId="06591d06-274c-436f-914d-293d3a18b79e" providerId="ADAL" clId="{A5D39583-D8D8-4209-9E9C-F1D155AB6FCF}" dt="2022-04-06T13:48:02.164" v="436" actId="20577"/>
          <ac:spMkLst>
            <pc:docMk/>
            <pc:sldMk cId="1943443047" sldId="257"/>
            <ac:spMk id="4" creationId="{2B697528-766B-4C74-AC7B-8FBDE94357C0}"/>
          </ac:spMkLst>
        </pc:spChg>
        <pc:spChg chg="mod">
          <ac:chgData name="Tracey Ball" userId="06591d06-274c-436f-914d-293d3a18b79e" providerId="ADAL" clId="{A5D39583-D8D8-4209-9E9C-F1D155AB6FCF}" dt="2022-04-06T13:45:11.602" v="354" actId="20577"/>
          <ac:spMkLst>
            <pc:docMk/>
            <pc:sldMk cId="1943443047" sldId="257"/>
            <ac:spMk id="5" creationId="{6DFCF8BB-57D2-4ED9-A7F6-9C7984DDCD81}"/>
          </ac:spMkLst>
        </pc:spChg>
        <pc:spChg chg="mod">
          <ac:chgData name="Tracey Ball" userId="06591d06-274c-436f-914d-293d3a18b79e" providerId="ADAL" clId="{A5D39583-D8D8-4209-9E9C-F1D155AB6FCF}" dt="2022-04-06T13:45:08.331" v="343" actId="1076"/>
          <ac:spMkLst>
            <pc:docMk/>
            <pc:sldMk cId="1943443047" sldId="257"/>
            <ac:spMk id="7" creationId="{15327D85-1844-47D6-AF46-10FBF1B78908}"/>
          </ac:spMkLst>
        </pc:spChg>
      </pc:sldChg>
      <pc:sldMasterChg chg="addSp delSp modSp mod modSldLayout">
        <pc:chgData name="Tracey Ball" userId="06591d06-274c-436f-914d-293d3a18b79e" providerId="ADAL" clId="{A5D39583-D8D8-4209-9E9C-F1D155AB6FCF}" dt="2022-04-06T13:55:56.206" v="487" actId="1036"/>
        <pc:sldMasterMkLst>
          <pc:docMk/>
          <pc:sldMasterMk cId="3488219750" sldId="2147483662"/>
        </pc:sldMasterMkLst>
        <pc:spChg chg="del mod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18" creationId="{620A2928-478D-403C-95C5-62A704995071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19" creationId="{69D1E54F-6E24-4F09-82C0-B07961EFC2BF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20" creationId="{DB8391DF-7DDF-43AE-9DC4-3271F072A776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23" creationId="{1D7EB447-E7BE-45AE-A075-0CFA82E72BCD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24" creationId="{79A7BFD0-0E5F-42E0-8A2B-23DD4202678F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25" creationId="{1EAE1B71-A168-4658-91BB-FCF401EC39A6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28" creationId="{6E3B652C-C819-47D0-8E2D-8A1BB1B72AD8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29" creationId="{E7BC2A29-0447-4969-BF54-6E0BBC96FD75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0" creationId="{FA793A70-93D1-47A6-BE3C-0CC453D4D2F8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1" creationId="{E97C904A-2C44-499F-8372-57C8DB736529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3" creationId="{CBECB9BE-61B8-4D3C-A77D-03A27D529DFE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4" creationId="{A8466415-1625-472E-AAEB-4EF868A23704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5" creationId="{DC0AFDF8-579D-43FF-BC48-1B49C854E737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6" creationId="{CBED76FA-192B-4A6A-999B-AD2FE7B76B7E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7" creationId="{A58D5E4A-6E41-4894-A5EB-DDC393567EED}"/>
          </ac:spMkLst>
        </pc:spChg>
        <pc:spChg chg="add del mod">
          <ac:chgData name="Tracey Ball" userId="06591d06-274c-436f-914d-293d3a18b79e" providerId="ADAL" clId="{A5D39583-D8D8-4209-9E9C-F1D155AB6FCF}" dt="2022-04-06T13:40:27.747" v="77" actId="478"/>
          <ac:spMkLst>
            <pc:docMk/>
            <pc:sldMasterMk cId="3488219750" sldId="2147483662"/>
            <ac:spMk id="38" creationId="{92C20436-2222-4F43-838E-A02468C4188C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39" creationId="{ADA77413-8919-4D42-812A-C89063A89ECA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0" creationId="{B8B26D6E-5A2A-477E-BCD9-EC33BC92F117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1" creationId="{196F1D31-9942-4108-B333-48C654A515ED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2" creationId="{2D09A222-1C43-47A9-8643-9C7E2E806A99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4" creationId="{D164A0E2-DD16-40A5-B08D-03DD3461DEA9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5" creationId="{4CDACA90-B396-405E-A3FF-5AA1301AA966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6" creationId="{40A946DE-118A-4A31-AD0A-1BFCC7FE497C}"/>
          </ac:spMkLst>
        </pc:spChg>
        <pc:spChg chg="add del mod">
          <ac:chgData name="Tracey Ball" userId="06591d06-274c-436f-914d-293d3a18b79e" providerId="ADAL" clId="{A5D39583-D8D8-4209-9E9C-F1D155AB6FCF}" dt="2022-04-06T13:54:02.559" v="472" actId="478"/>
          <ac:spMkLst>
            <pc:docMk/>
            <pc:sldMasterMk cId="3488219750" sldId="2147483662"/>
            <ac:spMk id="47" creationId="{066A2C3C-BAFF-47F8-A861-673560C53AF6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8" creationId="{1D42B6AC-FC37-4D02-86DF-424670D6738A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49" creationId="{8E4F82C3-0C73-4D05-A61B-5F7FBDB6CC28}"/>
          </ac:spMkLst>
        </pc:spChg>
        <pc:spChg chg="del">
          <ac:chgData name="Tracey Ball" userId="06591d06-274c-436f-914d-293d3a18b79e" providerId="ADAL" clId="{A5D39583-D8D8-4209-9E9C-F1D155AB6FCF}" dt="2022-04-06T13:38:37.877" v="74" actId="478"/>
          <ac:spMkLst>
            <pc:docMk/>
            <pc:sldMasterMk cId="3488219750" sldId="2147483662"/>
            <ac:spMk id="50" creationId="{66440735-5261-48F8-B635-43BF2B4F5916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51" creationId="{2E12426D-381C-4ED2-B1A7-849ADAE14992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52" creationId="{FFC425E4-93CF-44AE-AF11-0BAE1C24532E}"/>
          </ac:spMkLst>
        </pc:spChg>
        <pc:spChg chg="add del mod">
          <ac:chgData name="Tracey Ball" userId="06591d06-274c-436f-914d-293d3a18b79e" providerId="ADAL" clId="{A5D39583-D8D8-4209-9E9C-F1D155AB6FCF}" dt="2022-04-06T13:55:41.659" v="485" actId="207"/>
          <ac:spMkLst>
            <pc:docMk/>
            <pc:sldMasterMk cId="3488219750" sldId="2147483662"/>
            <ac:spMk id="55" creationId="{64B5C887-4579-45A5-9FF2-2010388288AD}"/>
          </ac:spMkLst>
        </pc:spChg>
        <pc:spChg chg="add del mod">
          <ac:chgData name="Tracey Ball" userId="06591d06-274c-436f-914d-293d3a18b79e" providerId="ADAL" clId="{A5D39583-D8D8-4209-9E9C-F1D155AB6FCF}" dt="2022-04-06T13:55:36.340" v="484" actId="207"/>
          <ac:spMkLst>
            <pc:docMk/>
            <pc:sldMasterMk cId="3488219750" sldId="2147483662"/>
            <ac:spMk id="56" creationId="{B5C6D607-5536-4B4E-B03C-748B320D69A0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57" creationId="{FCCFE905-28B8-4D3B-9C4D-17C7BF805644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58" creationId="{37B7CFCA-226D-449B-9D1C-7FFFD7673457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60" creationId="{98194C39-6B4F-4D3B-A88B-1B89BC82EE53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61" creationId="{DCCC27FA-4911-44ED-82F0-B4FAF582FF10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62" creationId="{AA2C4C4A-7845-4EE6-B4C8-CA769789AB32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63" creationId="{B5A45DE3-20DC-4826-8E6F-3E3909827DF4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64" creationId="{AA86E00D-35E2-4C3E-B9EA-C7B244F4F2A8}"/>
          </ac:spMkLst>
        </pc:spChg>
        <pc:spChg chg="add del mod">
          <ac:chgData name="Tracey Ball" userId="06591d06-274c-436f-914d-293d3a18b79e" providerId="ADAL" clId="{A5D39583-D8D8-4209-9E9C-F1D155AB6FCF}" dt="2022-04-06T13:53:56.624" v="471" actId="478"/>
          <ac:spMkLst>
            <pc:docMk/>
            <pc:sldMasterMk cId="3488219750" sldId="2147483662"/>
            <ac:spMk id="65" creationId="{15F3A27E-CCF8-421A-953C-02A1E1F64A31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66" creationId="{E032EDC0-76A4-457C-9FDB-A1B3B869E86D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67" creationId="{EFE5AD42-4E05-40F7-9580-8AF2F12B0E80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68" creationId="{1ABEF4CE-7B67-443B-966C-CFD51E8E048E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1" creationId="{63BD541E-6A7F-4E37-BF63-646DEC2759CC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2" creationId="{9FC53CD7-4713-4573-9647-025BCBFA4E02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3" creationId="{B015F363-CBFF-4FAD-B935-6D462D6407CF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4" creationId="{B038C35E-DD7C-457C-9401-C14EA34CA924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6" creationId="{2699F2A6-AACE-4A18-8204-2B1F51F3A43E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7" creationId="{22402731-9F50-488D-9094-FCE988E375CD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8" creationId="{F22237B0-3E29-473D-A7FD-DD9BF02A06BF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79" creationId="{BFAB51DF-0EE9-4C31-A3B0-3088DBE8503E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80" creationId="{812A569D-79CF-4C5F-AAE6-8D70CF8FD0F8}"/>
          </ac:spMkLst>
        </pc:spChg>
        <pc:spChg chg="add del mod">
          <ac:chgData name="Tracey Ball" userId="06591d06-274c-436f-914d-293d3a18b79e" providerId="ADAL" clId="{A5D39583-D8D8-4209-9E9C-F1D155AB6FCF}" dt="2022-04-06T13:53:46.641" v="466"/>
          <ac:spMkLst>
            <pc:docMk/>
            <pc:sldMasterMk cId="3488219750" sldId="2147483662"/>
            <ac:spMk id="81" creationId="{EE093F9E-EA3E-4722-9E16-5A995F5B241F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82" creationId="{C1D5C910-97B3-4F1E-8885-F2045113F8C7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83" creationId="{1C381CDB-E7AC-4A2D-BECC-93508A2D5A49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84" creationId="{A2FD52F2-B0E0-4D17-9E7D-3D52A1FEF6F8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87" creationId="{112577DE-A944-43D6-AC4A-A89333800534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88" creationId="{E33D4908-10E1-4FD2-82AF-E7D70100720B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89" creationId="{4C9E094E-B98D-41DC-95EA-8D06C017705B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0" creationId="{9620D398-5DAD-4F1D-AD0E-16DF28728635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2" creationId="{7ECE646C-DC61-494B-BD7F-0990B9E4077C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3" creationId="{0DFAE9D7-1252-41DE-B674-067B5F51869A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4" creationId="{F4F3D35F-38ED-458D-B29C-BB00B9DAD245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5" creationId="{25440B37-AF86-4CAD-A65C-B08E3D2AED50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6" creationId="{CEEACAFB-4469-4F76-89C2-C6E1DDDF188E}"/>
          </ac:spMkLst>
        </pc:spChg>
        <pc:spChg chg="add del mod">
          <ac:chgData name="Tracey Ball" userId="06591d06-274c-436f-914d-293d3a18b79e" providerId="ADAL" clId="{A5D39583-D8D8-4209-9E9C-F1D155AB6FCF}" dt="2022-04-06T13:53:56.111" v="470"/>
          <ac:spMkLst>
            <pc:docMk/>
            <pc:sldMasterMk cId="3488219750" sldId="2147483662"/>
            <ac:spMk id="97" creationId="{345CC9D4-D7C3-490E-BCEA-ADF559C1349F}"/>
          </ac:spMkLst>
        </pc:spChg>
        <pc:graphicFrameChg chg="add del">
          <ac:chgData name="Tracey Ball" userId="06591d06-274c-436f-914d-293d3a18b79e" providerId="ADAL" clId="{A5D39583-D8D8-4209-9E9C-F1D155AB6FCF}" dt="2022-04-06T13:38:31.747" v="72"/>
          <ac:graphicFrameMkLst>
            <pc:docMk/>
            <pc:sldMasterMk cId="3488219750" sldId="2147483662"/>
            <ac:graphicFrameMk id="2" creationId="{B3741C6F-643A-4237-BF18-52DBBCF26DF6}"/>
          </ac:graphicFrameMkLst>
        </pc:graphicFrameChg>
        <pc:graphicFrameChg chg="del">
          <ac:chgData name="Tracey Ball" userId="06591d06-274c-436f-914d-293d3a18b79e" providerId="ADAL" clId="{A5D39583-D8D8-4209-9E9C-F1D155AB6FCF}" dt="2022-04-06T13:38:37.877" v="74" actId="478"/>
          <ac:graphicFrameMkLst>
            <pc:docMk/>
            <pc:sldMasterMk cId="3488219750" sldId="2147483662"/>
            <ac:graphicFrameMk id="21" creationId="{35DAA012-E5F3-4641-9C8A-8BF10DCD158F}"/>
          </ac:graphicFrameMkLst>
        </pc:graphicFrameChg>
        <pc:graphicFrameChg chg="del">
          <ac:chgData name="Tracey Ball" userId="06591d06-274c-436f-914d-293d3a18b79e" providerId="ADAL" clId="{A5D39583-D8D8-4209-9E9C-F1D155AB6FCF}" dt="2022-04-06T13:38:37.877" v="74" actId="478"/>
          <ac:graphicFrameMkLst>
            <pc:docMk/>
            <pc:sldMasterMk cId="3488219750" sldId="2147483662"/>
            <ac:graphicFrameMk id="22" creationId="{F94FA3CF-FEF3-4369-944C-A461A10BC046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40:27.747" v="77" actId="478"/>
          <ac:graphicFrameMkLst>
            <pc:docMk/>
            <pc:sldMasterMk cId="3488219750" sldId="2147483662"/>
            <ac:graphicFrameMk id="26" creationId="{83B1FF94-E2C0-4A91-8759-94DC39889BC0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40:27.747" v="77" actId="478"/>
          <ac:graphicFrameMkLst>
            <pc:docMk/>
            <pc:sldMasterMk cId="3488219750" sldId="2147483662"/>
            <ac:graphicFrameMk id="27" creationId="{A3F14CAF-26BA-4F49-94DE-23769D668BFB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40:27.747" v="77" actId="478"/>
          <ac:graphicFrameMkLst>
            <pc:docMk/>
            <pc:sldMasterMk cId="3488219750" sldId="2147483662"/>
            <ac:graphicFrameMk id="32" creationId="{B656A350-520F-400B-99D4-FD91045B5C42}"/>
          </ac:graphicFrameMkLst>
        </pc:graphicFrameChg>
        <pc:graphicFrameChg chg="del">
          <ac:chgData name="Tracey Ball" userId="06591d06-274c-436f-914d-293d3a18b79e" providerId="ADAL" clId="{A5D39583-D8D8-4209-9E9C-F1D155AB6FCF}" dt="2022-04-06T13:38:37.877" v="74" actId="478"/>
          <ac:graphicFrameMkLst>
            <pc:docMk/>
            <pc:sldMasterMk cId="3488219750" sldId="2147483662"/>
            <ac:graphicFrameMk id="43" creationId="{D10F16EF-03AA-4108-A0A7-C52A1C6B4E98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4:07.823" v="475" actId="478"/>
          <ac:graphicFrameMkLst>
            <pc:docMk/>
            <pc:sldMasterMk cId="3488219750" sldId="2147483662"/>
            <ac:graphicFrameMk id="53" creationId="{C458398C-01D3-4847-A438-0EDDB0751652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56.624" v="471" actId="478"/>
          <ac:graphicFrameMkLst>
            <pc:docMk/>
            <pc:sldMasterMk cId="3488219750" sldId="2147483662"/>
            <ac:graphicFrameMk id="54" creationId="{0ABAE979-BC1E-4CC3-967B-F4CAB6662C3E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56.624" v="471" actId="478"/>
          <ac:graphicFrameMkLst>
            <pc:docMk/>
            <pc:sldMasterMk cId="3488219750" sldId="2147483662"/>
            <ac:graphicFrameMk id="59" creationId="{18B28151-34EC-4787-9D11-87ED80378A80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46.641" v="466"/>
          <ac:graphicFrameMkLst>
            <pc:docMk/>
            <pc:sldMasterMk cId="3488219750" sldId="2147483662"/>
            <ac:graphicFrameMk id="69" creationId="{19A2123D-1C46-4856-B7C9-59BF1ADD2447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46.641" v="466"/>
          <ac:graphicFrameMkLst>
            <pc:docMk/>
            <pc:sldMasterMk cId="3488219750" sldId="2147483662"/>
            <ac:graphicFrameMk id="70" creationId="{7A0821DD-F5F4-44B6-9AF8-47F8A71C7D6E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46.641" v="466"/>
          <ac:graphicFrameMkLst>
            <pc:docMk/>
            <pc:sldMasterMk cId="3488219750" sldId="2147483662"/>
            <ac:graphicFrameMk id="75" creationId="{3A38F140-BEF6-4233-BEA9-447F410AC23B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56.111" v="470"/>
          <ac:graphicFrameMkLst>
            <pc:docMk/>
            <pc:sldMasterMk cId="3488219750" sldId="2147483662"/>
            <ac:graphicFrameMk id="85" creationId="{0A2AE6E3-779A-4252-85E8-91B43F143CDF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56.111" v="470"/>
          <ac:graphicFrameMkLst>
            <pc:docMk/>
            <pc:sldMasterMk cId="3488219750" sldId="2147483662"/>
            <ac:graphicFrameMk id="86" creationId="{89A36D8C-EE23-4038-B12B-7720CEC03F03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3:56.111" v="470"/>
          <ac:graphicFrameMkLst>
            <pc:docMk/>
            <pc:sldMasterMk cId="3488219750" sldId="2147483662"/>
            <ac:graphicFrameMk id="91" creationId="{3682A481-2599-418B-86FA-E41B47041380}"/>
          </ac:graphicFrameMkLst>
        </pc:graphicFrameChg>
        <pc:graphicFrameChg chg="add del mod">
          <ac:chgData name="Tracey Ball" userId="06591d06-274c-436f-914d-293d3a18b79e" providerId="ADAL" clId="{A5D39583-D8D8-4209-9E9C-F1D155AB6FCF}" dt="2022-04-06T13:54:06.559" v="474"/>
          <ac:graphicFrameMkLst>
            <pc:docMk/>
            <pc:sldMasterMk cId="3488219750" sldId="2147483662"/>
            <ac:graphicFrameMk id="98" creationId="{D545D273-3946-4246-97C5-14BDCDD45A5A}"/>
          </ac:graphicFrameMkLst>
        </pc:graphicFrameChg>
        <pc:graphicFrameChg chg="add del mod modGraphic">
          <ac:chgData name="Tracey Ball" userId="06591d06-274c-436f-914d-293d3a18b79e" providerId="ADAL" clId="{A5D39583-D8D8-4209-9E9C-F1D155AB6FCF}" dt="2022-04-06T13:54:49.936" v="481" actId="478"/>
          <ac:graphicFrameMkLst>
            <pc:docMk/>
            <pc:sldMasterMk cId="3488219750" sldId="2147483662"/>
            <ac:graphicFrameMk id="99" creationId="{6B880B9B-689B-4375-9A8E-42E77BB560C1}"/>
          </ac:graphicFrameMkLst>
        </pc:graphicFrameChg>
        <pc:graphicFrameChg chg="add mod">
          <ac:chgData name="Tracey Ball" userId="06591d06-274c-436f-914d-293d3a18b79e" providerId="ADAL" clId="{A5D39583-D8D8-4209-9E9C-F1D155AB6FCF}" dt="2022-04-06T13:54:50.082" v="482"/>
          <ac:graphicFrameMkLst>
            <pc:docMk/>
            <pc:sldMasterMk cId="3488219750" sldId="2147483662"/>
            <ac:graphicFrameMk id="100" creationId="{86CF4085-B7D7-4D3F-9AF7-9755173A9852}"/>
          </ac:graphicFrameMkLst>
        </pc:graphicFrameChg>
        <pc:sldLayoutChg chg="modSp mod">
          <pc:chgData name="Tracey Ball" userId="06591d06-274c-436f-914d-293d3a18b79e" providerId="ADAL" clId="{A5D39583-D8D8-4209-9E9C-F1D155AB6FCF}" dt="2022-04-06T13:55:56.206" v="487" actId="1036"/>
          <pc:sldLayoutMkLst>
            <pc:docMk/>
            <pc:sldMasterMk cId="3488219750" sldId="2147483662"/>
            <pc:sldLayoutMk cId="606199084" sldId="2147483674"/>
          </pc:sldLayoutMkLst>
          <pc:spChg chg="mod">
            <ac:chgData name="Tracey Ball" userId="06591d06-274c-436f-914d-293d3a18b79e" providerId="ADAL" clId="{A5D39583-D8D8-4209-9E9C-F1D155AB6FCF}" dt="2022-04-06T13:40:21.368" v="76" actId="1076"/>
            <ac:spMkLst>
              <pc:docMk/>
              <pc:sldMasterMk cId="3488219750" sldId="2147483662"/>
              <pc:sldLayoutMk cId="606199084" sldId="2147483674"/>
              <ac:spMk id="10" creationId="{00000000-0000-0000-0000-000000000000}"/>
            </ac:spMkLst>
          </pc:spChg>
          <pc:spChg chg="mod">
            <ac:chgData name="Tracey Ball" userId="06591d06-274c-436f-914d-293d3a18b79e" providerId="ADAL" clId="{A5D39583-D8D8-4209-9E9C-F1D155AB6FCF}" dt="2022-04-06T13:55:46.260" v="486" actId="207"/>
            <ac:spMkLst>
              <pc:docMk/>
              <pc:sldMasterMk cId="3488219750" sldId="2147483662"/>
              <pc:sldLayoutMk cId="606199084" sldId="2147483674"/>
              <ac:spMk id="15" creationId="{6BE8457E-537D-4FFA-BEA5-E9AA9910ED48}"/>
            </ac:spMkLst>
          </pc:spChg>
          <pc:spChg chg="mod">
            <ac:chgData name="Tracey Ball" userId="06591d06-274c-436f-914d-293d3a18b79e" providerId="ADAL" clId="{A5D39583-D8D8-4209-9E9C-F1D155AB6FCF}" dt="2022-04-06T13:55:29.463" v="483" actId="207"/>
            <ac:spMkLst>
              <pc:docMk/>
              <pc:sldMasterMk cId="3488219750" sldId="2147483662"/>
              <pc:sldLayoutMk cId="606199084" sldId="2147483674"/>
              <ac:spMk id="16" creationId="{9688DF56-5FC8-4220-86AA-1B8433798576}"/>
            </ac:spMkLst>
          </pc:spChg>
          <pc:spChg chg="mod">
            <ac:chgData name="Tracey Ball" userId="06591d06-274c-436f-914d-293d3a18b79e" providerId="ADAL" clId="{A5D39583-D8D8-4209-9E9C-F1D155AB6FCF}" dt="2022-04-06T13:38:05.786" v="57" actId="14100"/>
            <ac:spMkLst>
              <pc:docMk/>
              <pc:sldMasterMk cId="3488219750" sldId="2147483662"/>
              <pc:sldLayoutMk cId="606199084" sldId="2147483674"/>
              <ac:spMk id="17" creationId="{F2808D78-DA11-4EFD-8633-85324E993D47}"/>
            </ac:spMkLst>
          </pc:spChg>
          <pc:spChg chg="mod">
            <ac:chgData name="Tracey Ball" userId="06591d06-274c-436f-914d-293d3a18b79e" providerId="ADAL" clId="{A5D39583-D8D8-4209-9E9C-F1D155AB6FCF}" dt="2022-04-06T13:38:15.857" v="70" actId="14100"/>
            <ac:spMkLst>
              <pc:docMk/>
              <pc:sldMasterMk cId="3488219750" sldId="2147483662"/>
              <pc:sldLayoutMk cId="606199084" sldId="2147483674"/>
              <ac:spMk id="18" creationId="{A6F74229-B643-4211-B666-0851F78C45DA}"/>
            </ac:spMkLst>
          </pc:spChg>
          <pc:spChg chg="mod">
            <ac:chgData name="Tracey Ball" userId="06591d06-274c-436f-914d-293d3a18b79e" providerId="ADAL" clId="{A5D39583-D8D8-4209-9E9C-F1D155AB6FCF}" dt="2022-04-06T13:55:56.206" v="487" actId="1036"/>
            <ac:spMkLst>
              <pc:docMk/>
              <pc:sldMasterMk cId="3488219750" sldId="2147483662"/>
              <pc:sldLayoutMk cId="606199084" sldId="2147483674"/>
              <ac:spMk id="19" creationId="{266A463F-F276-4692-9278-B9B7A9D0549A}"/>
            </ac:spMkLst>
          </pc:spChg>
          <pc:spChg chg="mod">
            <ac:chgData name="Tracey Ball" userId="06591d06-274c-436f-914d-293d3a18b79e" providerId="ADAL" clId="{A5D39583-D8D8-4209-9E9C-F1D155AB6FCF}" dt="2022-04-06T13:37:57.073" v="43" actId="14100"/>
            <ac:spMkLst>
              <pc:docMk/>
              <pc:sldMasterMk cId="3488219750" sldId="2147483662"/>
              <pc:sldLayoutMk cId="606199084" sldId="2147483674"/>
              <ac:spMk id="26" creationId="{D7E37F90-2214-4F0D-BEA4-042A10C504FD}"/>
            </ac:spMkLst>
          </pc:spChg>
          <pc:graphicFrameChg chg="modGraphic">
            <ac:chgData name="Tracey Ball" userId="06591d06-274c-436f-914d-293d3a18b79e" providerId="ADAL" clId="{A5D39583-D8D8-4209-9E9C-F1D155AB6FCF}" dt="2022-04-06T13:54:26.462" v="478" actId="14734"/>
            <ac:graphicFrameMkLst>
              <pc:docMk/>
              <pc:sldMasterMk cId="3488219750" sldId="2147483662"/>
              <pc:sldLayoutMk cId="606199084" sldId="2147483674"/>
              <ac:graphicFrameMk id="13" creationId="{55A37A21-4302-43D0-97C2-F396B625C65B}"/>
            </ac:graphicFrameMkLst>
          </pc:graphicFrame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79C13-8F7F-46DF-898B-3E0DBC6422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54CCD-AE21-4F9F-AF42-00A735D75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7F54-4E2D-4209-9578-C98FA48AE1AF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BB5D-8040-46F1-BBED-E46CE938A0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" y="-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06D0772-D19B-489A-9522-B86E6690F9CA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Training Storyboard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55A37A21-4302-43D0-97C2-F396B625C65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9713105"/>
              </p:ext>
            </p:extLst>
          </p:nvPr>
        </p:nvGraphicFramePr>
        <p:xfrm>
          <a:off x="260060" y="773438"/>
          <a:ext cx="11660697" cy="46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940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5824757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9731"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Title: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Learning Theory: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92F39B0A-53EB-4EEB-BB6F-8C9E4856944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74094274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BE8457E-537D-4FFA-BEA5-E9AA9910ED48}"/>
              </a:ext>
            </a:extLst>
          </p:cNvPr>
          <p:cNvSpPr txBox="1"/>
          <p:nvPr userDrawn="1"/>
        </p:nvSpPr>
        <p:spPr>
          <a:xfrm>
            <a:off x="6095998" y="1236823"/>
            <a:ext cx="160578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Engagement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8DF56-5FC8-4220-86AA-1B8433798576}"/>
              </a:ext>
            </a:extLst>
          </p:cNvPr>
          <p:cNvSpPr txBox="1"/>
          <p:nvPr userDrawn="1"/>
        </p:nvSpPr>
        <p:spPr>
          <a:xfrm>
            <a:off x="247427" y="2998366"/>
            <a:ext cx="2107662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Intro Information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08D78-DA11-4EFD-8633-85324E993D47}"/>
              </a:ext>
            </a:extLst>
          </p:cNvPr>
          <p:cNvSpPr txBox="1"/>
          <p:nvPr userDrawn="1"/>
        </p:nvSpPr>
        <p:spPr>
          <a:xfrm>
            <a:off x="6096000" y="3001434"/>
            <a:ext cx="1605788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Do Activities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6A463F-F276-4692-9278-B9B7A9D0549A}"/>
              </a:ext>
            </a:extLst>
          </p:cNvPr>
          <p:cNvSpPr txBox="1"/>
          <p:nvPr userDrawn="1"/>
        </p:nvSpPr>
        <p:spPr>
          <a:xfrm>
            <a:off x="254540" y="1241260"/>
            <a:ext cx="253299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Learning Objectives</a:t>
            </a:r>
          </a:p>
        </p:txBody>
      </p:sp>
      <p:graphicFrame>
        <p:nvGraphicFramePr>
          <p:cNvPr id="21" name="Table 6">
            <a:extLst>
              <a:ext uri="{FF2B5EF4-FFF2-40B4-BE49-F238E27FC236}">
                <a16:creationId xmlns:a16="http://schemas.microsoft.com/office/drawing/2014/main" id="{90F5352B-94A3-44FC-B238-797581BBEAD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6980516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C5D7B63-E6D5-4BC9-8C9C-8BE33B3DEDB7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263E0E-01C6-46B9-BB10-23D2131D647C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55914B-8AA0-4C5D-97EE-C639AE1C164A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F74229-B643-4211-B666-0851F78C45DA}"/>
              </a:ext>
            </a:extLst>
          </p:cNvPr>
          <p:cNvSpPr txBox="1"/>
          <p:nvPr userDrawn="1"/>
        </p:nvSpPr>
        <p:spPr>
          <a:xfrm>
            <a:off x="254540" y="4771059"/>
            <a:ext cx="173191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Organization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B84FAD-4B05-4AEE-B99B-596082B243CE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E37F90-2214-4F0D-BEA4-042A10C504FD}"/>
              </a:ext>
            </a:extLst>
          </p:cNvPr>
          <p:cNvSpPr txBox="1"/>
          <p:nvPr userDrawn="1"/>
        </p:nvSpPr>
        <p:spPr>
          <a:xfrm>
            <a:off x="6095999" y="4771059"/>
            <a:ext cx="2010563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Recall Activities</a:t>
            </a:r>
          </a:p>
        </p:txBody>
      </p:sp>
    </p:spTree>
    <p:extLst>
      <p:ext uri="{BB962C8B-B14F-4D97-AF65-F5344CB8AC3E}">
        <p14:creationId xmlns:p14="http://schemas.microsoft.com/office/powerpoint/2010/main" val="6061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66A2C3C-BAFF-47F8-A861-673560C53AF6}"/>
              </a:ext>
            </a:extLst>
          </p:cNvPr>
          <p:cNvSpPr/>
          <p:nvPr userDrawn="1"/>
        </p:nvSpPr>
        <p:spPr>
          <a:xfrm>
            <a:off x="-2" y="-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Oval 5">
            <a:extLst>
              <a:ext uri="{FF2B5EF4-FFF2-40B4-BE49-F238E27FC236}">
                <a16:creationId xmlns:a16="http://schemas.microsoft.com/office/drawing/2014/main" id="{2E12426D-381C-4ED2-B1A7-849ADAE14992}"/>
              </a:ext>
            </a:extLst>
          </p:cNvPr>
          <p:cNvSpPr/>
          <p:nvPr userDrawn="1"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FFC425E4-93CF-44AE-AF11-0BAE1C24532E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Training Storyboard</a:t>
            </a:r>
          </a:p>
        </p:txBody>
      </p:sp>
      <p:graphicFrame>
        <p:nvGraphicFramePr>
          <p:cNvPr id="54" name="Table 6">
            <a:extLst>
              <a:ext uri="{FF2B5EF4-FFF2-40B4-BE49-F238E27FC236}">
                <a16:creationId xmlns:a16="http://schemas.microsoft.com/office/drawing/2014/main" id="{0ABAE979-BC1E-4CC3-967B-F4CAB6662C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5032206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64B5C887-4579-45A5-9FF2-2010388288AD}"/>
              </a:ext>
            </a:extLst>
          </p:cNvPr>
          <p:cNvSpPr txBox="1"/>
          <p:nvPr userDrawn="1"/>
        </p:nvSpPr>
        <p:spPr>
          <a:xfrm>
            <a:off x="6095998" y="1236823"/>
            <a:ext cx="1605789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Engagement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C6D607-5536-4B4E-B03C-748B320D69A0}"/>
              </a:ext>
            </a:extLst>
          </p:cNvPr>
          <p:cNvSpPr txBox="1"/>
          <p:nvPr userDrawn="1"/>
        </p:nvSpPr>
        <p:spPr>
          <a:xfrm>
            <a:off x="247427" y="2998366"/>
            <a:ext cx="2107662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Intro Information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CFE905-28B8-4D3B-9C4D-17C7BF805644}"/>
              </a:ext>
            </a:extLst>
          </p:cNvPr>
          <p:cNvSpPr txBox="1"/>
          <p:nvPr userDrawn="1"/>
        </p:nvSpPr>
        <p:spPr>
          <a:xfrm>
            <a:off x="6096000" y="3001434"/>
            <a:ext cx="1605788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Do Activities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7B7CFCA-226D-449B-9D1C-7FFFD7673457}"/>
              </a:ext>
            </a:extLst>
          </p:cNvPr>
          <p:cNvSpPr txBox="1"/>
          <p:nvPr userDrawn="1"/>
        </p:nvSpPr>
        <p:spPr>
          <a:xfrm>
            <a:off x="254540" y="1230750"/>
            <a:ext cx="253299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Learning Objectives</a:t>
            </a:r>
          </a:p>
        </p:txBody>
      </p:sp>
      <p:graphicFrame>
        <p:nvGraphicFramePr>
          <p:cNvPr id="59" name="Table 6">
            <a:extLst>
              <a:ext uri="{FF2B5EF4-FFF2-40B4-BE49-F238E27FC236}">
                <a16:creationId xmlns:a16="http://schemas.microsoft.com/office/drawing/2014/main" id="{18B28151-34EC-4787-9D11-87ED80378A8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0747397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98194C39-6B4F-4D3B-A88B-1B89BC82EE53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CC27FA-4911-44ED-82F0-B4FAF582FF10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2C4C4A-7845-4EE6-B4C8-CA769789AB32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A45DE3-20DC-4826-8E6F-3E3909827DF4}"/>
              </a:ext>
            </a:extLst>
          </p:cNvPr>
          <p:cNvSpPr txBox="1"/>
          <p:nvPr userDrawn="1"/>
        </p:nvSpPr>
        <p:spPr>
          <a:xfrm>
            <a:off x="254540" y="4771059"/>
            <a:ext cx="1731915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Organization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86E00D-35E2-4C3E-B9EA-C7B244F4F2A8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F3A27E-CCF8-421A-953C-02A1E1F64A31}"/>
              </a:ext>
            </a:extLst>
          </p:cNvPr>
          <p:cNvSpPr txBox="1"/>
          <p:nvPr userDrawn="1"/>
        </p:nvSpPr>
        <p:spPr>
          <a:xfrm>
            <a:off x="6095999" y="4771059"/>
            <a:ext cx="2010563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Recall Activities</a:t>
            </a:r>
          </a:p>
        </p:txBody>
      </p:sp>
      <p:graphicFrame>
        <p:nvGraphicFramePr>
          <p:cNvPr id="100" name="Table 5">
            <a:extLst>
              <a:ext uri="{FF2B5EF4-FFF2-40B4-BE49-F238E27FC236}">
                <a16:creationId xmlns:a16="http://schemas.microsoft.com/office/drawing/2014/main" id="{86CF4085-B7D7-4D3F-9AF7-9755173A985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84266444"/>
              </p:ext>
            </p:extLst>
          </p:nvPr>
        </p:nvGraphicFramePr>
        <p:xfrm>
          <a:off x="260060" y="773438"/>
          <a:ext cx="11660697" cy="46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940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5824757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9731"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Title: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Learning Theory: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2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58270" rtl="0" eaLnBrk="1" latinLnBrk="0" hangingPunct="1">
        <a:lnSpc>
          <a:spcPct val="80000"/>
        </a:lnSpc>
        <a:spcBef>
          <a:spcPct val="0"/>
        </a:spcBef>
        <a:buNone/>
        <a:defRPr sz="5573" kern="1200" cap="all" spc="12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15827" indent="-115827" algn="l" defTabSz="1158270" rtl="0" eaLnBrk="1" latinLnBrk="0" hangingPunct="1">
        <a:lnSpc>
          <a:spcPct val="90000"/>
        </a:lnSpc>
        <a:spcBef>
          <a:spcPts val="1520"/>
        </a:spcBef>
        <a:spcAft>
          <a:spcPts val="25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533" kern="1200">
          <a:solidFill>
            <a:schemeClr val="tx1"/>
          </a:solidFill>
          <a:latin typeface="+mn-lt"/>
          <a:ea typeface="+mn-ea"/>
          <a:cs typeface="+mn-cs"/>
        </a:defRPr>
      </a:lvl1pPr>
      <a:lvl2pPr marL="335898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56755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752876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98453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7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1343594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154050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172582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1pPr>
      <a:lvl2pPr marL="579135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15827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73740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31654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289567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053947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33082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BCE77E-396A-4A6E-8B1E-4790A2C625D6}"/>
              </a:ext>
            </a:extLst>
          </p:cNvPr>
          <p:cNvSpPr txBox="1"/>
          <p:nvPr/>
        </p:nvSpPr>
        <p:spPr>
          <a:xfrm>
            <a:off x="452789" y="1819565"/>
            <a:ext cx="521739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What are the learning goals?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563F4-A4E2-41B9-B298-F07AAA8CF3D3}"/>
              </a:ext>
            </a:extLst>
          </p:cNvPr>
          <p:cNvSpPr txBox="1"/>
          <p:nvPr/>
        </p:nvSpPr>
        <p:spPr>
          <a:xfrm>
            <a:off x="6096001" y="1803000"/>
            <a:ext cx="5733416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How are you engaging with the materials/students?</a:t>
            </a:r>
          </a:p>
          <a:p>
            <a:r>
              <a:rPr lang="en-US" sz="2280" dirty="0"/>
              <a:t>Telling a story | Humor | Images |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97528-766B-4C74-AC7B-8FBDE94357C0}"/>
              </a:ext>
            </a:extLst>
          </p:cNvPr>
          <p:cNvSpPr txBox="1"/>
          <p:nvPr/>
        </p:nvSpPr>
        <p:spPr>
          <a:xfrm>
            <a:off x="452789" y="3479085"/>
            <a:ext cx="564321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What is in it for the learners? What would make their job easier? More successful?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CF8BB-57D2-4ED9-A7F6-9C7984DDCD81}"/>
              </a:ext>
            </a:extLst>
          </p:cNvPr>
          <p:cNvSpPr txBox="1"/>
          <p:nvPr/>
        </p:nvSpPr>
        <p:spPr>
          <a:xfrm>
            <a:off x="6274316" y="3516000"/>
            <a:ext cx="5376785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Implementing a game</a:t>
            </a:r>
          </a:p>
          <a:p>
            <a:r>
              <a:rPr lang="en-US" sz="2280" dirty="0"/>
              <a:t>Breakout Groups </a:t>
            </a:r>
          </a:p>
          <a:p>
            <a:r>
              <a:rPr lang="en-US" sz="2280" dirty="0"/>
              <a:t>Discussions | Creations | Peer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1F177-508B-4B3D-90C1-2C6EC197DD0D}"/>
              </a:ext>
            </a:extLst>
          </p:cNvPr>
          <p:cNvSpPr txBox="1"/>
          <p:nvPr/>
        </p:nvSpPr>
        <p:spPr>
          <a:xfrm>
            <a:off x="452789" y="5312399"/>
            <a:ext cx="528658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What supports this training? What learning and instructional theories apply?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327D85-1844-47D6-AF46-10FBF1B78908}"/>
              </a:ext>
            </a:extLst>
          </p:cNvPr>
          <p:cNvSpPr txBox="1"/>
          <p:nvPr/>
        </p:nvSpPr>
        <p:spPr>
          <a:xfrm>
            <a:off x="6096000" y="5415596"/>
            <a:ext cx="5923667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Presentations | Demo | Role Play | Peer Review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B0DD08-1457-43CC-8DA9-5BDBF14EA097}"/>
              </a:ext>
            </a:extLst>
          </p:cNvPr>
          <p:cNvSpPr txBox="1"/>
          <p:nvPr/>
        </p:nvSpPr>
        <p:spPr>
          <a:xfrm>
            <a:off x="296921" y="7056659"/>
            <a:ext cx="3848401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Comments from a third party.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39AF73-4C2E-4085-A6FE-9A8D53C44F6D}"/>
              </a:ext>
            </a:extLst>
          </p:cNvPr>
          <p:cNvSpPr txBox="1"/>
          <p:nvPr/>
        </p:nvSpPr>
        <p:spPr>
          <a:xfrm>
            <a:off x="4145322" y="7056659"/>
            <a:ext cx="3848401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Comments from a third party.</a:t>
            </a:r>
          </a:p>
        </p:txBody>
      </p:sp>
    </p:spTree>
    <p:extLst>
      <p:ext uri="{BB962C8B-B14F-4D97-AF65-F5344CB8AC3E}">
        <p14:creationId xmlns:p14="http://schemas.microsoft.com/office/powerpoint/2010/main" val="194344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77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86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Ball</dc:creator>
  <cp:lastModifiedBy>Tracey Ball</cp:lastModifiedBy>
  <cp:revision>2</cp:revision>
  <dcterms:created xsi:type="dcterms:W3CDTF">2022-02-16T17:32:17Z</dcterms:created>
  <dcterms:modified xsi:type="dcterms:W3CDTF">2022-04-06T13:55:57Z</dcterms:modified>
</cp:coreProperties>
</file>