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8" r:id="rId2"/>
    <p:sldId id="259" r:id="rId3"/>
  </p:sldIdLst>
  <p:sldSz cx="12192000" cy="86868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4496FF-01EB-4F70-98E0-2366A73D25F0}" v="10" dt="2022-02-16T18:46:31.1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ey Ball" userId="06591d06-274c-436f-914d-293d3a18b79e" providerId="ADAL" clId="{0D4496FF-01EB-4F70-98E0-2366A73D25F0}"/>
    <pc:docChg chg="undo redo custSel addSld delSld modSld modMainMaster">
      <pc:chgData name="Tracey Ball" userId="06591d06-274c-436f-914d-293d3a18b79e" providerId="ADAL" clId="{0D4496FF-01EB-4F70-98E0-2366A73D25F0}" dt="2022-02-16T18:48:17.679" v="306" actId="122"/>
      <pc:docMkLst>
        <pc:docMk/>
      </pc:docMkLst>
      <pc:sldChg chg="addSp delSp modSp del mod">
        <pc:chgData name="Tracey Ball" userId="06591d06-274c-436f-914d-293d3a18b79e" providerId="ADAL" clId="{0D4496FF-01EB-4F70-98E0-2366A73D25F0}" dt="2022-02-16T18:43:26.808" v="261" actId="47"/>
        <pc:sldMkLst>
          <pc:docMk/>
          <pc:sldMk cId="3062053888" sldId="257"/>
        </pc:sldMkLst>
        <pc:spChg chg="add del mod">
          <ac:chgData name="Tracey Ball" userId="06591d06-274c-436f-914d-293d3a18b79e" providerId="ADAL" clId="{0D4496FF-01EB-4F70-98E0-2366A73D25F0}" dt="2022-02-16T18:14:14.894" v="11" actId="478"/>
          <ac:spMkLst>
            <pc:docMk/>
            <pc:sldMk cId="3062053888" sldId="257"/>
            <ac:spMk id="10" creationId="{DD026A13-182A-4522-BA13-C56C5DCA27AB}"/>
          </ac:spMkLst>
        </pc:spChg>
        <pc:spChg chg="mod">
          <ac:chgData name="Tracey Ball" userId="06591d06-274c-436f-914d-293d3a18b79e" providerId="ADAL" clId="{0D4496FF-01EB-4F70-98E0-2366A73D25F0}" dt="2022-02-16T18:31:44.769" v="28" actId="27636"/>
          <ac:spMkLst>
            <pc:docMk/>
            <pc:sldMk cId="3062053888" sldId="257"/>
            <ac:spMk id="12" creationId="{228C7ACE-7759-43F6-B0E4-1AEE9FFDEF21}"/>
          </ac:spMkLst>
        </pc:spChg>
        <pc:spChg chg="mod">
          <ac:chgData name="Tracey Ball" userId="06591d06-274c-436f-914d-293d3a18b79e" providerId="ADAL" clId="{0D4496FF-01EB-4F70-98E0-2366A73D25F0}" dt="2022-02-16T18:31:44.768" v="27" actId="27636"/>
          <ac:spMkLst>
            <pc:docMk/>
            <pc:sldMk cId="3062053888" sldId="257"/>
            <ac:spMk id="38" creationId="{36D04161-9853-4E9E-AC20-5EB3556E084D}"/>
          </ac:spMkLst>
        </pc:spChg>
      </pc:sldChg>
      <pc:sldChg chg="addSp delSp modSp mod">
        <pc:chgData name="Tracey Ball" userId="06591d06-274c-436f-914d-293d3a18b79e" providerId="ADAL" clId="{0D4496FF-01EB-4F70-98E0-2366A73D25F0}" dt="2022-02-16T18:48:17.679" v="306" actId="122"/>
        <pc:sldMkLst>
          <pc:docMk/>
          <pc:sldMk cId="3651262671" sldId="258"/>
        </pc:sldMkLst>
        <pc:spChg chg="add mod">
          <ac:chgData name="Tracey Ball" userId="06591d06-274c-436f-914d-293d3a18b79e" providerId="ADAL" clId="{0D4496FF-01EB-4F70-98E0-2366A73D25F0}" dt="2022-02-16T18:40:44.876" v="223" actId="1076"/>
          <ac:spMkLst>
            <pc:docMk/>
            <pc:sldMk cId="3651262671" sldId="258"/>
            <ac:spMk id="2" creationId="{02276C69-3784-428F-B5E3-313B083615F7}"/>
          </ac:spMkLst>
        </pc:spChg>
        <pc:spChg chg="add mod">
          <ac:chgData name="Tracey Ball" userId="06591d06-274c-436f-914d-293d3a18b79e" providerId="ADAL" clId="{0D4496FF-01EB-4F70-98E0-2366A73D25F0}" dt="2022-02-16T18:46:54.866" v="288" actId="207"/>
          <ac:spMkLst>
            <pc:docMk/>
            <pc:sldMk cId="3651262671" sldId="258"/>
            <ac:spMk id="3" creationId="{D2BFD0FB-035F-41B2-9A70-7A17EBC2E7D7}"/>
          </ac:spMkLst>
        </pc:spChg>
        <pc:spChg chg="add mod">
          <ac:chgData name="Tracey Ball" userId="06591d06-274c-436f-914d-293d3a18b79e" providerId="ADAL" clId="{0D4496FF-01EB-4F70-98E0-2366A73D25F0}" dt="2022-02-16T18:48:17.679" v="306" actId="122"/>
          <ac:spMkLst>
            <pc:docMk/>
            <pc:sldMk cId="3651262671" sldId="258"/>
            <ac:spMk id="4" creationId="{0A190178-8CBD-44B7-A22B-681FE68089AD}"/>
          </ac:spMkLst>
        </pc:spChg>
        <pc:spChg chg="add mod">
          <ac:chgData name="Tracey Ball" userId="06591d06-274c-436f-914d-293d3a18b79e" providerId="ADAL" clId="{0D4496FF-01EB-4F70-98E0-2366A73D25F0}" dt="2022-02-16T18:47:01.827" v="289" actId="1076"/>
          <ac:spMkLst>
            <pc:docMk/>
            <pc:sldMk cId="3651262671" sldId="258"/>
            <ac:spMk id="5" creationId="{A62DCB2C-77E2-4BA5-9CA9-B21277BCAA6C}"/>
          </ac:spMkLst>
        </pc:spChg>
        <pc:spChg chg="add mod">
          <ac:chgData name="Tracey Ball" userId="06591d06-274c-436f-914d-293d3a18b79e" providerId="ADAL" clId="{0D4496FF-01EB-4F70-98E0-2366A73D25F0}" dt="2022-02-16T18:46:52.575" v="287" actId="207"/>
          <ac:spMkLst>
            <pc:docMk/>
            <pc:sldMk cId="3651262671" sldId="258"/>
            <ac:spMk id="6" creationId="{BDA45294-D010-4936-997A-CAA97F01559B}"/>
          </ac:spMkLst>
        </pc:spChg>
        <pc:spChg chg="add del mod topLvl">
          <ac:chgData name="Tracey Ball" userId="06591d06-274c-436f-914d-293d3a18b79e" providerId="ADAL" clId="{0D4496FF-01EB-4F70-98E0-2366A73D25F0}" dt="2022-02-16T18:47:10.869" v="291" actId="1076"/>
          <ac:spMkLst>
            <pc:docMk/>
            <pc:sldMk cId="3651262671" sldId="258"/>
            <ac:spMk id="8" creationId="{496C2045-1B2A-4AE6-9FF9-D1AE323CC6E7}"/>
          </ac:spMkLst>
        </pc:spChg>
        <pc:spChg chg="del mod topLvl">
          <ac:chgData name="Tracey Ball" userId="06591d06-274c-436f-914d-293d3a18b79e" providerId="ADAL" clId="{0D4496FF-01EB-4F70-98E0-2366A73D25F0}" dt="2022-02-16T18:41:25.791" v="230" actId="478"/>
          <ac:spMkLst>
            <pc:docMk/>
            <pc:sldMk cId="3651262671" sldId="258"/>
            <ac:spMk id="9" creationId="{D13FBBC0-EC3B-49D9-BB45-3FB97DB3E06B}"/>
          </ac:spMkLst>
        </pc:spChg>
        <pc:grpChg chg="add del mod">
          <ac:chgData name="Tracey Ball" userId="06591d06-274c-436f-914d-293d3a18b79e" providerId="ADAL" clId="{0D4496FF-01EB-4F70-98E0-2366A73D25F0}" dt="2022-02-16T18:41:25.791" v="230" actId="478"/>
          <ac:grpSpMkLst>
            <pc:docMk/>
            <pc:sldMk cId="3651262671" sldId="258"/>
            <ac:grpSpMk id="7" creationId="{95075950-3223-4007-A53E-C81EDDD88A88}"/>
          </ac:grpSpMkLst>
        </pc:grpChg>
      </pc:sldChg>
      <pc:sldChg chg="new">
        <pc:chgData name="Tracey Ball" userId="06591d06-274c-436f-914d-293d3a18b79e" providerId="ADAL" clId="{0D4496FF-01EB-4F70-98E0-2366A73D25F0}" dt="2022-02-16T18:43:28.930" v="262" actId="680"/>
        <pc:sldMkLst>
          <pc:docMk/>
          <pc:sldMk cId="337885915" sldId="259"/>
        </pc:sldMkLst>
      </pc:sldChg>
      <pc:sldMasterChg chg="modSldLayout">
        <pc:chgData name="Tracey Ball" userId="06591d06-274c-436f-914d-293d3a18b79e" providerId="ADAL" clId="{0D4496FF-01EB-4F70-98E0-2366A73D25F0}" dt="2022-02-16T18:16:29.456" v="18" actId="1035"/>
        <pc:sldMasterMkLst>
          <pc:docMk/>
          <pc:sldMasterMk cId="2671870494" sldId="2147483696"/>
        </pc:sldMasterMkLst>
        <pc:sldLayoutChg chg="addSp modSp mod">
          <pc:chgData name="Tracey Ball" userId="06591d06-274c-436f-914d-293d3a18b79e" providerId="ADAL" clId="{0D4496FF-01EB-4F70-98E0-2366A73D25F0}" dt="2022-02-16T18:16:29.456" v="18" actId="1035"/>
          <pc:sldLayoutMkLst>
            <pc:docMk/>
            <pc:sldMasterMk cId="2671870494" sldId="2147483696"/>
            <pc:sldLayoutMk cId="1165017760" sldId="2147483697"/>
          </pc:sldLayoutMkLst>
          <pc:spChg chg="add mod">
            <ac:chgData name="Tracey Ball" userId="06591d06-274c-436f-914d-293d3a18b79e" providerId="ADAL" clId="{0D4496FF-01EB-4F70-98E0-2366A73D25F0}" dt="2022-02-16T18:14:06.694" v="10"/>
            <ac:spMkLst>
              <pc:docMk/>
              <pc:sldMasterMk cId="2671870494" sldId="2147483696"/>
              <pc:sldLayoutMk cId="1165017760" sldId="2147483697"/>
              <ac:spMk id="38" creationId="{F146B41E-7AA8-476E-A90D-982AB35DCE8E}"/>
            </ac:spMkLst>
          </pc:spChg>
          <pc:cxnChg chg="mod">
            <ac:chgData name="Tracey Ball" userId="06591d06-274c-436f-914d-293d3a18b79e" providerId="ADAL" clId="{0D4496FF-01EB-4F70-98E0-2366A73D25F0}" dt="2022-02-16T18:16:29.456" v="18" actId="1035"/>
            <ac:cxnSpMkLst>
              <pc:docMk/>
              <pc:sldMasterMk cId="2671870494" sldId="2147483696"/>
              <pc:sldLayoutMk cId="1165017760" sldId="2147483697"/>
              <ac:cxnSpMk id="30" creationId="{617A1BEB-D2E7-44B3-BD84-6A6A14B437DC}"/>
            </ac:cxnSpMkLst>
          </pc:cxnChg>
        </pc:sldLayoutChg>
      </pc:sldMasterChg>
      <pc:sldMasterChg chg="addSp delSp modSp mod delSldLayout modSldLayout">
        <pc:chgData name="Tracey Ball" userId="06591d06-274c-436f-914d-293d3a18b79e" providerId="ADAL" clId="{0D4496FF-01EB-4F70-98E0-2366A73D25F0}" dt="2022-02-16T18:46:31.102" v="286"/>
        <pc:sldMasterMkLst>
          <pc:docMk/>
          <pc:sldMasterMk cId="2544863622" sldId="2147483698"/>
        </pc:sldMasterMkLst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2" creationId="{00000000-0000-0000-0000-000000000000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3" creationId="{00000000-0000-0000-0000-000000000000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4" creationId="{00000000-0000-0000-0000-000000000000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5" creationId="{00000000-0000-0000-0000-000000000000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6" creationId="{00000000-0000-0000-0000-000000000000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8" creationId="{8F21847E-E081-4A47-B759-E1B2088F4F9B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9" creationId="{973D7011-E4FD-4E11-AB02-4A8E52EA99EE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10" creationId="{2311D99C-3BFB-451C-B530-AECEA391AE44}"/>
          </ac:spMkLst>
        </pc:spChg>
        <pc:spChg chg="del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11" creationId="{F7EA65E8-13B8-4956-9D85-569CA9F67682}"/>
          </ac:spMkLst>
        </pc:spChg>
        <pc:spChg chg="del mod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12" creationId="{074B349A-1107-4BE6-8E81-933380C0B185}"/>
          </ac:spMkLst>
        </pc:spChg>
        <pc:spChg chg="del mod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17" creationId="{0B213C31-0C1B-4149-9159-07709ED68F4A}"/>
          </ac:spMkLst>
        </pc:spChg>
        <pc:spChg chg="del mod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18" creationId="{12DCC462-014A-4642-AA22-77D3B2D38061}"/>
          </ac:spMkLst>
        </pc:spChg>
        <pc:spChg chg="del mod">
          <ac:chgData name="Tracey Ball" userId="06591d06-274c-436f-914d-293d3a18b79e" providerId="ADAL" clId="{0D4496FF-01EB-4F70-98E0-2366A73D25F0}" dt="2022-02-16T18:40:03.986" v="217" actId="478"/>
          <ac:spMkLst>
            <pc:docMk/>
            <pc:sldMasterMk cId="2544863622" sldId="2147483698"/>
            <ac:spMk id="33" creationId="{8942BFF1-A697-46EC-9D99-6E641DE66CCC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34" creationId="{C5F1FEA0-4B04-4E1B-BA6D-378CA72AA564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35" creationId="{4102FF5D-F722-44F0-9538-C577643A3580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36" creationId="{1C87B376-6288-4914-829D-2C76ABA4BFEC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37" creationId="{8129DB70-4CFE-4E44-9B3F-8F16308EC50E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38" creationId="{E487EB08-86B7-4B7F-8C97-7F07A1077472}"/>
          </ac:spMkLst>
        </pc:spChg>
        <pc:spChg chg="mod">
          <ac:chgData name="Tracey Ball" userId="06591d06-274c-436f-914d-293d3a18b79e" providerId="ADAL" clId="{0D4496FF-01EB-4F70-98E0-2366A73D25F0}" dt="2022-02-16T18:40:04.620" v="218"/>
          <ac:spMkLst>
            <pc:docMk/>
            <pc:sldMasterMk cId="2544863622" sldId="2147483698"/>
            <ac:spMk id="40" creationId="{E943EF72-EAA9-4905-95E9-420DC2CBACB7}"/>
          </ac:spMkLst>
        </pc:spChg>
        <pc:spChg chg="mod">
          <ac:chgData name="Tracey Ball" userId="06591d06-274c-436f-914d-293d3a18b79e" providerId="ADAL" clId="{0D4496FF-01EB-4F70-98E0-2366A73D25F0}" dt="2022-02-16T18:40:04.620" v="218"/>
          <ac:spMkLst>
            <pc:docMk/>
            <pc:sldMasterMk cId="2544863622" sldId="2147483698"/>
            <ac:spMk id="41" creationId="{1ED17949-9B1F-4EAE-B088-03651FBC0EB9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43" creationId="{489876D2-A3B1-4B64-BDF1-92D95EC96D39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44" creationId="{52C2BEB6-3CF0-4421-9D86-D2573D7D6789}"/>
          </ac:spMkLst>
        </pc:spChg>
        <pc:spChg chg="mod">
          <ac:chgData name="Tracey Ball" userId="06591d06-274c-436f-914d-293d3a18b79e" providerId="ADAL" clId="{0D4496FF-01EB-4F70-98E0-2366A73D25F0}" dt="2022-02-16T18:40:04.620" v="218"/>
          <ac:spMkLst>
            <pc:docMk/>
            <pc:sldMasterMk cId="2544863622" sldId="2147483698"/>
            <ac:spMk id="46" creationId="{C47CDE9B-89C3-473E-8C24-28BD409DF6BD}"/>
          </ac:spMkLst>
        </pc:spChg>
        <pc:spChg chg="mod">
          <ac:chgData name="Tracey Ball" userId="06591d06-274c-436f-914d-293d3a18b79e" providerId="ADAL" clId="{0D4496FF-01EB-4F70-98E0-2366A73D25F0}" dt="2022-02-16T18:40:04.620" v="218"/>
          <ac:spMkLst>
            <pc:docMk/>
            <pc:sldMasterMk cId="2544863622" sldId="2147483698"/>
            <ac:spMk id="47" creationId="{0B4EFBDB-91AD-46A6-B683-B5AAFCD38993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59" creationId="{90713A2A-3EB8-403C-96DF-4460D2C16256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60" creationId="{490AB8BC-93ED-45E9-B0E5-998798F5ACFE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61" creationId="{FB28B9F7-45A5-4D26-85EC-0CE28DF9C683}"/>
          </ac:spMkLst>
        </pc:spChg>
        <pc:spChg chg="add del mod">
          <ac:chgData name="Tracey Ball" userId="06591d06-274c-436f-914d-293d3a18b79e" providerId="ADAL" clId="{0D4496FF-01EB-4F70-98E0-2366A73D25F0}" dt="2022-02-16T18:46:30.891" v="285" actId="478"/>
          <ac:spMkLst>
            <pc:docMk/>
            <pc:sldMasterMk cId="2544863622" sldId="2147483698"/>
            <ac:spMk id="62" creationId="{F36DB1E5-AE77-4BF4-A1D9-BE2C9B0E68A9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63" creationId="{FFFFBA68-57CA-4D19-A8E2-C18B0FB33AD0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64" creationId="{9A95E4E4-213A-4B69-A38E-D2655934254F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65" creationId="{033E2943-60D7-4217-B7D1-BA07E231261C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66" creationId="{57597B34-F297-4F32-90B8-F8C7057A2FB6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67" creationId="{C54A6B0B-4989-4525-8B9F-88B7BFEDBA34}"/>
          </ac:spMkLst>
        </pc:spChg>
        <pc:spChg chg="mod">
          <ac:chgData name="Tracey Ball" userId="06591d06-274c-436f-914d-293d3a18b79e" providerId="ADAL" clId="{0D4496FF-01EB-4F70-98E0-2366A73D25F0}" dt="2022-02-16T18:46:27.676" v="283"/>
          <ac:spMkLst>
            <pc:docMk/>
            <pc:sldMasterMk cId="2544863622" sldId="2147483698"/>
            <ac:spMk id="69" creationId="{195BD2E3-F2EC-41A8-84EC-3CE4B6F76220}"/>
          </ac:spMkLst>
        </pc:spChg>
        <pc:spChg chg="mod">
          <ac:chgData name="Tracey Ball" userId="06591d06-274c-436f-914d-293d3a18b79e" providerId="ADAL" clId="{0D4496FF-01EB-4F70-98E0-2366A73D25F0}" dt="2022-02-16T18:46:27.676" v="283"/>
          <ac:spMkLst>
            <pc:docMk/>
            <pc:sldMasterMk cId="2544863622" sldId="2147483698"/>
            <ac:spMk id="70" creationId="{1737F530-F4DE-4291-B01F-9800A5C2E08F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72" creationId="{68EBC57D-15DF-4289-AE1D-8124B898E5A1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73" creationId="{302C7C3B-1827-492E-8A67-C6542AB96F98}"/>
          </ac:spMkLst>
        </pc:spChg>
        <pc:spChg chg="mod">
          <ac:chgData name="Tracey Ball" userId="06591d06-274c-436f-914d-293d3a18b79e" providerId="ADAL" clId="{0D4496FF-01EB-4F70-98E0-2366A73D25F0}" dt="2022-02-16T18:46:27.676" v="283"/>
          <ac:spMkLst>
            <pc:docMk/>
            <pc:sldMasterMk cId="2544863622" sldId="2147483698"/>
            <ac:spMk id="75" creationId="{CC76BFFA-7133-447A-8872-AB8B0804D9A2}"/>
          </ac:spMkLst>
        </pc:spChg>
        <pc:spChg chg="mod">
          <ac:chgData name="Tracey Ball" userId="06591d06-274c-436f-914d-293d3a18b79e" providerId="ADAL" clId="{0D4496FF-01EB-4F70-98E0-2366A73D25F0}" dt="2022-02-16T18:46:27.676" v="283"/>
          <ac:spMkLst>
            <pc:docMk/>
            <pc:sldMasterMk cId="2544863622" sldId="2147483698"/>
            <ac:spMk id="76" creationId="{28CEC104-DEAE-411C-95AB-A68CC2A53915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88" creationId="{CA547FA7-595C-4D88-AC8A-F40E6BE1E1EB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89" creationId="{BF074494-8695-48D6-8F17-94E88653598A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90" creationId="{C489C432-AD9B-4C40-B978-3C547E31F405}"/>
          </ac:spMkLst>
        </pc:spChg>
        <pc:spChg chg="add del mod">
          <ac:chgData name="Tracey Ball" userId="06591d06-274c-436f-914d-293d3a18b79e" providerId="ADAL" clId="{0D4496FF-01EB-4F70-98E0-2366A73D25F0}" dt="2022-02-16T18:46:29.034" v="284"/>
          <ac:spMkLst>
            <pc:docMk/>
            <pc:sldMasterMk cId="2544863622" sldId="2147483698"/>
            <ac:spMk id="91" creationId="{C2BFC0B7-7D25-44B8-9674-AAAE45223EBF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92" creationId="{D232D968-5B8F-43CE-A76F-3A1ADA5A9C49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93" creationId="{BB8450A2-2F01-4C38-824C-283BE5FA340D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94" creationId="{6D9ADA99-AA2B-481C-A855-1CD7F6CB7108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95" creationId="{80B4E3C9-BE10-4944-AC68-FFAFE251AA5E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96" creationId="{CEF6FAC9-F601-4872-86F0-95EED079F2B7}"/>
          </ac:spMkLst>
        </pc:spChg>
        <pc:spChg chg="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98" creationId="{362608F5-91C7-4E4C-B624-52414AC624C0}"/>
          </ac:spMkLst>
        </pc:spChg>
        <pc:spChg chg="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99" creationId="{4E8753DF-E657-43EA-B362-94C57330E000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01" creationId="{85DBDDBB-60BF-4AA6-9250-B26ADCC68D91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02" creationId="{349874FC-ABFE-41D8-8BE2-D611FF696D33}"/>
          </ac:spMkLst>
        </pc:spChg>
        <pc:spChg chg="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04" creationId="{8BA76DBA-0E86-46EF-A08E-AF525EC68B04}"/>
          </ac:spMkLst>
        </pc:spChg>
        <pc:spChg chg="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05" creationId="{FD4157AC-BF18-40D5-AB45-995C0F7F359C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17" creationId="{71FDE6FC-0229-4BEB-971D-0A5A94F63BFE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18" creationId="{E0A2B95E-1235-47D5-B26C-F2356277C741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19" creationId="{0C9E2657-EC8B-4C05-84E6-DC828C496EAE}"/>
          </ac:spMkLst>
        </pc:spChg>
        <pc:spChg chg="add mod">
          <ac:chgData name="Tracey Ball" userId="06591d06-274c-436f-914d-293d3a18b79e" providerId="ADAL" clId="{0D4496FF-01EB-4F70-98E0-2366A73D25F0}" dt="2022-02-16T18:46:31.102" v="286"/>
          <ac:spMkLst>
            <pc:docMk/>
            <pc:sldMasterMk cId="2544863622" sldId="2147483698"/>
            <ac:spMk id="120" creationId="{52DB2938-656C-4426-A35D-A75BC9CAEEAA}"/>
          </ac:spMkLst>
        </pc:spChg>
        <pc:grpChg chg="del">
          <ac:chgData name="Tracey Ball" userId="06591d06-274c-436f-914d-293d3a18b79e" providerId="ADAL" clId="{0D4496FF-01EB-4F70-98E0-2366A73D25F0}" dt="2022-02-16T18:40:03.986" v="217" actId="478"/>
          <ac:grpSpMkLst>
            <pc:docMk/>
            <pc:sldMasterMk cId="2544863622" sldId="2147483698"/>
            <ac:grpSpMk id="13" creationId="{A13AED98-5F61-4918-976A-ACB96ACF70B2}"/>
          </ac:grpSpMkLst>
        </pc:grpChg>
        <pc:grpChg chg="del">
          <ac:chgData name="Tracey Ball" userId="06591d06-274c-436f-914d-293d3a18b79e" providerId="ADAL" clId="{0D4496FF-01EB-4F70-98E0-2366A73D25F0}" dt="2022-02-16T18:40:03.986" v="217" actId="478"/>
          <ac:grpSpMkLst>
            <pc:docMk/>
            <pc:sldMasterMk cId="2544863622" sldId="2147483698"/>
            <ac:grpSpMk id="19" creationId="{7D9D4B18-78A2-470E-8BE7-7871CEE5A284}"/>
          </ac:grpSpMkLst>
        </pc:grpChg>
        <pc:grpChg chg="add del mod">
          <ac:chgData name="Tracey Ball" userId="06591d06-274c-436f-914d-293d3a18b79e" providerId="ADAL" clId="{0D4496FF-01EB-4F70-98E0-2366A73D25F0}" dt="2022-02-16T18:46:30.891" v="285" actId="478"/>
          <ac:grpSpMkLst>
            <pc:docMk/>
            <pc:sldMasterMk cId="2544863622" sldId="2147483698"/>
            <ac:grpSpMk id="39" creationId="{C561B84F-D328-44D2-AEFF-8046E450D315}"/>
          </ac:grpSpMkLst>
        </pc:grpChg>
        <pc:grpChg chg="add del mod">
          <ac:chgData name="Tracey Ball" userId="06591d06-274c-436f-914d-293d3a18b79e" providerId="ADAL" clId="{0D4496FF-01EB-4F70-98E0-2366A73D25F0}" dt="2022-02-16T18:46:30.891" v="285" actId="478"/>
          <ac:grpSpMkLst>
            <pc:docMk/>
            <pc:sldMasterMk cId="2544863622" sldId="2147483698"/>
            <ac:grpSpMk id="45" creationId="{DD9DB1EF-7562-4BE9-8048-5F54387F5C89}"/>
          </ac:grpSpMkLst>
        </pc:grpChg>
        <pc:grpChg chg="add del mod">
          <ac:chgData name="Tracey Ball" userId="06591d06-274c-436f-914d-293d3a18b79e" providerId="ADAL" clId="{0D4496FF-01EB-4F70-98E0-2366A73D25F0}" dt="2022-02-16T18:46:29.034" v="284"/>
          <ac:grpSpMkLst>
            <pc:docMk/>
            <pc:sldMasterMk cId="2544863622" sldId="2147483698"/>
            <ac:grpSpMk id="68" creationId="{21E1FE70-ED0E-4D2D-A095-92A66A97477F}"/>
          </ac:grpSpMkLst>
        </pc:grpChg>
        <pc:grpChg chg="add del mod">
          <ac:chgData name="Tracey Ball" userId="06591d06-274c-436f-914d-293d3a18b79e" providerId="ADAL" clId="{0D4496FF-01EB-4F70-98E0-2366A73D25F0}" dt="2022-02-16T18:46:29.034" v="284"/>
          <ac:grpSpMkLst>
            <pc:docMk/>
            <pc:sldMasterMk cId="2544863622" sldId="2147483698"/>
            <ac:grpSpMk id="74" creationId="{0EE289F3-1A12-45E8-B2A8-8A6A23F33552}"/>
          </ac:grpSpMkLst>
        </pc:grpChg>
        <pc:grpChg chg="add mod">
          <ac:chgData name="Tracey Ball" userId="06591d06-274c-436f-914d-293d3a18b79e" providerId="ADAL" clId="{0D4496FF-01EB-4F70-98E0-2366A73D25F0}" dt="2022-02-16T18:46:31.102" v="286"/>
          <ac:grpSpMkLst>
            <pc:docMk/>
            <pc:sldMasterMk cId="2544863622" sldId="2147483698"/>
            <ac:grpSpMk id="97" creationId="{1EAE3C3C-6119-460B-B8FE-1E1929232E25}"/>
          </ac:grpSpMkLst>
        </pc:grpChg>
        <pc:grpChg chg="add mod">
          <ac:chgData name="Tracey Ball" userId="06591d06-274c-436f-914d-293d3a18b79e" providerId="ADAL" clId="{0D4496FF-01EB-4F70-98E0-2366A73D25F0}" dt="2022-02-16T18:46:31.102" v="286"/>
          <ac:grpSpMkLst>
            <pc:docMk/>
            <pc:sldMasterMk cId="2544863622" sldId="2147483698"/>
            <ac:grpSpMk id="103" creationId="{2CEA7423-04A9-4FEF-A0CD-9A3F44E05EE8}"/>
          </ac:grpSpMkLst>
        </pc:grp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7" creationId="{00000000-0000-0000-0000-000000000000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23" creationId="{4EB91E4F-5BD4-4353-8CE0-F981F0C7A69A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24" creationId="{A9D07BC8-978B-4E7F-8ED0-F486DCF50676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25" creationId="{6FC0D71E-D977-4D46-A5B0-623407C13E69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26" creationId="{B1FECF9E-15CE-4674-95E4-143DC7610C4E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27" creationId="{B3AE422E-B706-4F03-AB26-86CEA0898FA1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28" creationId="{7114029E-9A8B-4927-9AE5-09F25BC3AFCB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29" creationId="{7CB3E2C8-5B3C-4EE6-ABBD-58520DD59D4D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30" creationId="{FC76A732-2906-4217-85A7-61064462E56D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31" creationId="{6185656B-9880-49BC-8E3F-98447D4B3906}"/>
          </ac:cxnSpMkLst>
        </pc:cxnChg>
        <pc:cxnChg chg="del">
          <ac:chgData name="Tracey Ball" userId="06591d06-274c-436f-914d-293d3a18b79e" providerId="ADAL" clId="{0D4496FF-01EB-4F70-98E0-2366A73D25F0}" dt="2022-02-16T18:40:03.986" v="217" actId="478"/>
          <ac:cxnSpMkLst>
            <pc:docMk/>
            <pc:sldMasterMk cId="2544863622" sldId="2147483698"/>
            <ac:cxnSpMk id="32" creationId="{E1A3760C-6469-4C9C-BCE8-F73C710930AA}"/>
          </ac:cxnSpMkLst>
        </pc:cxnChg>
        <pc:cxnChg chg="mod">
          <ac:chgData name="Tracey Ball" userId="06591d06-274c-436f-914d-293d3a18b79e" providerId="ADAL" clId="{0D4496FF-01EB-4F70-98E0-2366A73D25F0}" dt="2022-02-16T18:40:04.620" v="218"/>
          <ac:cxnSpMkLst>
            <pc:docMk/>
            <pc:sldMasterMk cId="2544863622" sldId="2147483698"/>
            <ac:cxnSpMk id="42" creationId="{D5645042-02D2-4F10-AB3D-EA7850F9715C}"/>
          </ac:cxnSpMkLst>
        </pc:cxnChg>
        <pc:cxnChg chg="mod">
          <ac:chgData name="Tracey Ball" userId="06591d06-274c-436f-914d-293d3a18b79e" providerId="ADAL" clId="{0D4496FF-01EB-4F70-98E0-2366A73D25F0}" dt="2022-02-16T18:40:04.620" v="218"/>
          <ac:cxnSpMkLst>
            <pc:docMk/>
            <pc:sldMasterMk cId="2544863622" sldId="2147483698"/>
            <ac:cxnSpMk id="48" creationId="{F12A2845-A077-40B9-A0EB-9507CD150C86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49" creationId="{D99E1FBA-4539-4283-8AEB-337DCAC3074A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0" creationId="{D8EE7643-EA2A-4CDB-B2FD-A990E0034E15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1" creationId="{A5B1E01A-39A2-4627-A004-D1F25B482F46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2" creationId="{AB4E771A-9139-453D-843C-42B3827C679E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3" creationId="{C3FD3314-42FD-43DF-9BD8-1F4CD8D29E50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4" creationId="{EC394E98-CB14-4487-BE38-9E442CC07D26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5" creationId="{E4A92B73-0870-444D-BC8D-40E842EF214B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6" creationId="{60ECFDE7-7269-43C0-9215-587E64A2B66B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7" creationId="{ED697E6C-8917-46AB-8F2F-B9BFAB41491A}"/>
          </ac:cxnSpMkLst>
        </pc:cxnChg>
        <pc:cxnChg chg="add del mod">
          <ac:chgData name="Tracey Ball" userId="06591d06-274c-436f-914d-293d3a18b79e" providerId="ADAL" clId="{0D4496FF-01EB-4F70-98E0-2366A73D25F0}" dt="2022-02-16T18:46:30.891" v="285" actId="478"/>
          <ac:cxnSpMkLst>
            <pc:docMk/>
            <pc:sldMasterMk cId="2544863622" sldId="2147483698"/>
            <ac:cxnSpMk id="58" creationId="{28A8A78A-25F3-4FF6-8F52-9C5FA7C3EDCB}"/>
          </ac:cxnSpMkLst>
        </pc:cxnChg>
        <pc:cxnChg chg="mod">
          <ac:chgData name="Tracey Ball" userId="06591d06-274c-436f-914d-293d3a18b79e" providerId="ADAL" clId="{0D4496FF-01EB-4F70-98E0-2366A73D25F0}" dt="2022-02-16T18:46:27.676" v="283"/>
          <ac:cxnSpMkLst>
            <pc:docMk/>
            <pc:sldMasterMk cId="2544863622" sldId="2147483698"/>
            <ac:cxnSpMk id="71" creationId="{BAF8BF87-B28D-459F-A9DA-7CA1C0CE8034}"/>
          </ac:cxnSpMkLst>
        </pc:cxnChg>
        <pc:cxnChg chg="mod">
          <ac:chgData name="Tracey Ball" userId="06591d06-274c-436f-914d-293d3a18b79e" providerId="ADAL" clId="{0D4496FF-01EB-4F70-98E0-2366A73D25F0}" dt="2022-02-16T18:46:27.676" v="283"/>
          <ac:cxnSpMkLst>
            <pc:docMk/>
            <pc:sldMasterMk cId="2544863622" sldId="2147483698"/>
            <ac:cxnSpMk id="77" creationId="{7DB63BC1-945D-4723-9AE6-A3CACAEDCD82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78" creationId="{C10C8459-4173-4531-AEAF-125F750614B1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79" creationId="{613BA15D-8407-4CED-BAC6-4A1CB749A726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0" creationId="{1FD30EAE-CAA1-4BDB-9BE6-433C5D635F6D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1" creationId="{273CF3C0-BA68-4C7E-9730-89A2FB4CE94C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2" creationId="{66FD2EA6-E5F3-4E92-BA59-2940CF00F36B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3" creationId="{92CC26E6-C54E-49DC-9FFB-1323C215EA58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4" creationId="{BFD33EBB-C3DC-4C8D-9ADD-C813802834CA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5" creationId="{26DB6115-0E77-4726-80BB-EB02BAF9B117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6" creationId="{19D59358-6EC0-4464-B3B0-EF409852BFE6}"/>
          </ac:cxnSpMkLst>
        </pc:cxnChg>
        <pc:cxnChg chg="add del mod">
          <ac:chgData name="Tracey Ball" userId="06591d06-274c-436f-914d-293d3a18b79e" providerId="ADAL" clId="{0D4496FF-01EB-4F70-98E0-2366A73D25F0}" dt="2022-02-16T18:46:29.034" v="284"/>
          <ac:cxnSpMkLst>
            <pc:docMk/>
            <pc:sldMasterMk cId="2544863622" sldId="2147483698"/>
            <ac:cxnSpMk id="87" creationId="{33D6A946-1D34-44EE-9851-04B956C0BF3C}"/>
          </ac:cxnSpMkLst>
        </pc:cxnChg>
        <pc:cxnChg chg="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00" creationId="{4ECB17F2-0650-461B-90A2-5E3FA636798C}"/>
          </ac:cxnSpMkLst>
        </pc:cxnChg>
        <pc:cxnChg chg="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06" creationId="{A64BC062-B4D8-4C2B-A670-369BFCCF007F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07" creationId="{359BADFA-5C94-4375-9B72-07174DF77297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08" creationId="{37C73B39-6D05-46F0-AC03-566E2776233F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09" creationId="{767D8795-CE38-4FCF-806B-170CAD902C64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10" creationId="{699F8935-90A7-4721-A7B7-9901D92C1E81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11" creationId="{6B5FA9D5-DE78-4BD4-9124-FF213A2D4EC0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12" creationId="{756338DF-A056-4CCA-B7F7-9AB57CFD3E8B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13" creationId="{9E461E06-8554-4A15-91E3-91E94ECA3261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14" creationId="{EE1B76B8-3658-4165-BD2E-835253801F88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15" creationId="{D9B1AE5F-3647-4BFB-BD56-8FD293A28CF5}"/>
          </ac:cxnSpMkLst>
        </pc:cxnChg>
        <pc:cxnChg chg="add mod">
          <ac:chgData name="Tracey Ball" userId="06591d06-274c-436f-914d-293d3a18b79e" providerId="ADAL" clId="{0D4496FF-01EB-4F70-98E0-2366A73D25F0}" dt="2022-02-16T18:46:31.102" v="286"/>
          <ac:cxnSpMkLst>
            <pc:docMk/>
            <pc:sldMasterMk cId="2544863622" sldId="2147483698"/>
            <ac:cxnSpMk id="116" creationId="{F0E4A44B-528B-4AB7-8ABB-7EF0E29D0D95}"/>
          </ac:cxnSpMkLst>
        </pc:cxnChg>
        <pc:sldLayoutChg chg="del">
          <pc:chgData name="Tracey Ball" userId="06591d06-274c-436f-914d-293d3a18b79e" providerId="ADAL" clId="{0D4496FF-01EB-4F70-98E0-2366A73D25F0}" dt="2022-02-16T18:39:48.098" v="206" actId="2696"/>
          <pc:sldLayoutMkLst>
            <pc:docMk/>
            <pc:sldMasterMk cId="2544863622" sldId="2147483698"/>
            <pc:sldLayoutMk cId="110521939" sldId="2147483699"/>
          </pc:sldLayoutMkLst>
        </pc:sldLayoutChg>
        <pc:sldLayoutChg chg="del">
          <pc:chgData name="Tracey Ball" userId="06591d06-274c-436f-914d-293d3a18b79e" providerId="ADAL" clId="{0D4496FF-01EB-4F70-98E0-2366A73D25F0}" dt="2022-02-16T18:39:48.962" v="207" actId="2696"/>
          <pc:sldLayoutMkLst>
            <pc:docMk/>
            <pc:sldMasterMk cId="2544863622" sldId="2147483698"/>
            <pc:sldLayoutMk cId="2184437092" sldId="2147483700"/>
          </pc:sldLayoutMkLst>
        </pc:sldLayoutChg>
        <pc:sldLayoutChg chg="del">
          <pc:chgData name="Tracey Ball" userId="06591d06-274c-436f-914d-293d3a18b79e" providerId="ADAL" clId="{0D4496FF-01EB-4F70-98E0-2366A73D25F0}" dt="2022-02-16T18:39:49.736" v="208" actId="2696"/>
          <pc:sldLayoutMkLst>
            <pc:docMk/>
            <pc:sldMasterMk cId="2544863622" sldId="2147483698"/>
            <pc:sldLayoutMk cId="4116792991" sldId="2147483701"/>
          </pc:sldLayoutMkLst>
        </pc:sldLayoutChg>
        <pc:sldLayoutChg chg="del">
          <pc:chgData name="Tracey Ball" userId="06591d06-274c-436f-914d-293d3a18b79e" providerId="ADAL" clId="{0D4496FF-01EB-4F70-98E0-2366A73D25F0}" dt="2022-02-16T18:39:50.611" v="209" actId="2696"/>
          <pc:sldLayoutMkLst>
            <pc:docMk/>
            <pc:sldMasterMk cId="2544863622" sldId="2147483698"/>
            <pc:sldLayoutMk cId="1130789184" sldId="2147483702"/>
          </pc:sldLayoutMkLst>
        </pc:sldLayoutChg>
        <pc:sldLayoutChg chg="del">
          <pc:chgData name="Tracey Ball" userId="06591d06-274c-436f-914d-293d3a18b79e" providerId="ADAL" clId="{0D4496FF-01EB-4F70-98E0-2366A73D25F0}" dt="2022-02-16T18:39:51.813" v="211" actId="2696"/>
          <pc:sldLayoutMkLst>
            <pc:docMk/>
            <pc:sldMasterMk cId="2544863622" sldId="2147483698"/>
            <pc:sldLayoutMk cId="393532320" sldId="2147483703"/>
          </pc:sldLayoutMkLst>
        </pc:sldLayoutChg>
        <pc:sldLayoutChg chg="del">
          <pc:chgData name="Tracey Ball" userId="06591d06-274c-436f-914d-293d3a18b79e" providerId="ADAL" clId="{0D4496FF-01EB-4F70-98E0-2366A73D25F0}" dt="2022-02-16T18:39:51.261" v="210" actId="2696"/>
          <pc:sldLayoutMkLst>
            <pc:docMk/>
            <pc:sldMasterMk cId="2544863622" sldId="2147483698"/>
            <pc:sldLayoutMk cId="119058728" sldId="2147483704"/>
          </pc:sldLayoutMkLst>
        </pc:sldLayoutChg>
        <pc:sldLayoutChg chg="del">
          <pc:chgData name="Tracey Ball" userId="06591d06-274c-436f-914d-293d3a18b79e" providerId="ADAL" clId="{0D4496FF-01EB-4F70-98E0-2366A73D25F0}" dt="2022-02-16T18:39:53.047" v="214" actId="2696"/>
          <pc:sldLayoutMkLst>
            <pc:docMk/>
            <pc:sldMasterMk cId="2544863622" sldId="2147483698"/>
            <pc:sldLayoutMk cId="2186800764" sldId="2147483705"/>
          </pc:sldLayoutMkLst>
        </pc:sldLayoutChg>
        <pc:sldLayoutChg chg="del">
          <pc:chgData name="Tracey Ball" userId="06591d06-274c-436f-914d-293d3a18b79e" providerId="ADAL" clId="{0D4496FF-01EB-4F70-98E0-2366A73D25F0}" dt="2022-02-16T18:39:52.190" v="212" actId="2696"/>
          <pc:sldLayoutMkLst>
            <pc:docMk/>
            <pc:sldMasterMk cId="2544863622" sldId="2147483698"/>
            <pc:sldLayoutMk cId="3998223864" sldId="2147483706"/>
          </pc:sldLayoutMkLst>
        </pc:sldLayoutChg>
        <pc:sldLayoutChg chg="del">
          <pc:chgData name="Tracey Ball" userId="06591d06-274c-436f-914d-293d3a18b79e" providerId="ADAL" clId="{0D4496FF-01EB-4F70-98E0-2366A73D25F0}" dt="2022-02-16T18:39:52.611" v="213" actId="2696"/>
          <pc:sldLayoutMkLst>
            <pc:docMk/>
            <pc:sldMasterMk cId="2544863622" sldId="2147483698"/>
            <pc:sldLayoutMk cId="305238701" sldId="2147483707"/>
          </pc:sldLayoutMkLst>
        </pc:sldLayoutChg>
        <pc:sldLayoutChg chg="del">
          <pc:chgData name="Tracey Ball" userId="06591d06-274c-436f-914d-293d3a18b79e" providerId="ADAL" clId="{0D4496FF-01EB-4F70-98E0-2366A73D25F0}" dt="2022-02-16T18:39:53.346" v="215" actId="2696"/>
          <pc:sldLayoutMkLst>
            <pc:docMk/>
            <pc:sldMasterMk cId="2544863622" sldId="2147483698"/>
            <pc:sldLayoutMk cId="2018116386" sldId="2147483708"/>
          </pc:sldLayoutMkLst>
        </pc:sldLayoutChg>
        <pc:sldLayoutChg chg="del">
          <pc:chgData name="Tracey Ball" userId="06591d06-274c-436f-914d-293d3a18b79e" providerId="ADAL" clId="{0D4496FF-01EB-4F70-98E0-2366A73D25F0}" dt="2022-02-16T18:39:53.809" v="216" actId="2696"/>
          <pc:sldLayoutMkLst>
            <pc:docMk/>
            <pc:sldMasterMk cId="2544863622" sldId="2147483698"/>
            <pc:sldLayoutMk cId="3797118235" sldId="2147483709"/>
          </pc:sldLayoutMkLst>
        </pc:sldLayoutChg>
        <pc:sldLayoutChg chg="addSp delSp modSp mod">
          <pc:chgData name="Tracey Ball" userId="06591d06-274c-436f-914d-293d3a18b79e" providerId="ADAL" clId="{0D4496FF-01EB-4F70-98E0-2366A73D25F0}" dt="2022-02-16T18:46:13.045" v="282" actId="207"/>
          <pc:sldLayoutMkLst>
            <pc:docMk/>
            <pc:sldMasterMk cId="2544863622" sldId="2147483698"/>
            <pc:sldLayoutMk cId="779242931" sldId="2147483710"/>
          </pc:sldLayoutMkLst>
          <pc:spChg chg="add mod">
            <ac:chgData name="Tracey Ball" userId="06591d06-274c-436f-914d-293d3a18b79e" providerId="ADAL" clId="{0D4496FF-01EB-4F70-98E0-2366A73D25F0}" dt="2022-02-16T18:46:13.045" v="282" actId="207"/>
            <ac:spMkLst>
              <pc:docMk/>
              <pc:sldMasterMk cId="2544863622" sldId="2147483698"/>
              <pc:sldLayoutMk cId="779242931" sldId="2147483710"/>
              <ac:spMk id="2" creationId="{48B32A9D-C275-45F2-AEAA-AB2254665C74}"/>
            </ac:spMkLst>
          </pc:spChg>
          <pc:spChg chg="mod">
            <ac:chgData name="Tracey Ball" userId="06591d06-274c-436f-914d-293d3a18b79e" providerId="ADAL" clId="{0D4496FF-01EB-4F70-98E0-2366A73D25F0}" dt="2022-02-16T18:38:21.719" v="187" actId="1076"/>
            <ac:spMkLst>
              <pc:docMk/>
              <pc:sldMasterMk cId="2544863622" sldId="2147483698"/>
              <pc:sldLayoutMk cId="779242931" sldId="2147483710"/>
              <ac:spMk id="13" creationId="{3294E9A0-DDD7-4D2C-A501-9C136259C5AA}"/>
            </ac:spMkLst>
          </pc:spChg>
          <pc:spChg chg="mod">
            <ac:chgData name="Tracey Ball" userId="06591d06-274c-436f-914d-293d3a18b79e" providerId="ADAL" clId="{0D4496FF-01EB-4F70-98E0-2366A73D25F0}" dt="2022-02-16T18:45:54.053" v="279" actId="207"/>
            <ac:spMkLst>
              <pc:docMk/>
              <pc:sldMasterMk cId="2544863622" sldId="2147483698"/>
              <pc:sldLayoutMk cId="779242931" sldId="2147483710"/>
              <ac:spMk id="17" creationId="{9721CD09-93C5-4923-8CAE-EF95B5A132AD}"/>
            </ac:spMkLst>
          </pc:spChg>
          <pc:spChg chg="mod">
            <ac:chgData name="Tracey Ball" userId="06591d06-274c-436f-914d-293d3a18b79e" providerId="ADAL" clId="{0D4496FF-01EB-4F70-98E0-2366A73D25F0}" dt="2022-02-16T18:35:50.084" v="137" actId="20577"/>
            <ac:spMkLst>
              <pc:docMk/>
              <pc:sldMasterMk cId="2544863622" sldId="2147483698"/>
              <pc:sldLayoutMk cId="779242931" sldId="2147483710"/>
              <ac:spMk id="20" creationId="{41A32ACD-317B-4DED-A5BE-08D5551297DD}"/>
            </ac:spMkLst>
          </pc:spChg>
          <pc:spChg chg="mod">
            <ac:chgData name="Tracey Ball" userId="06591d06-274c-436f-914d-293d3a18b79e" providerId="ADAL" clId="{0D4496FF-01EB-4F70-98E0-2366A73D25F0}" dt="2022-02-16T18:38:31.430" v="188" actId="1076"/>
            <ac:spMkLst>
              <pc:docMk/>
              <pc:sldMasterMk cId="2544863622" sldId="2147483698"/>
              <pc:sldLayoutMk cId="779242931" sldId="2147483710"/>
              <ac:spMk id="21" creationId="{AE0E8DE8-28FD-4A99-9114-8C238F7D51C6}"/>
            </ac:spMkLst>
          </pc:spChg>
          <pc:spChg chg="mod">
            <ac:chgData name="Tracey Ball" userId="06591d06-274c-436f-914d-293d3a18b79e" providerId="ADAL" clId="{0D4496FF-01EB-4F70-98E0-2366A73D25F0}" dt="2022-02-16T18:45:31.374" v="278" actId="207"/>
            <ac:spMkLst>
              <pc:docMk/>
              <pc:sldMasterMk cId="2544863622" sldId="2147483698"/>
              <pc:sldLayoutMk cId="779242931" sldId="2147483710"/>
              <ac:spMk id="23" creationId="{D35C3A79-896F-4E35-9606-FC5C03327A51}"/>
            </ac:spMkLst>
          </pc:spChg>
          <pc:spChg chg="mod">
            <ac:chgData name="Tracey Ball" userId="06591d06-274c-436f-914d-293d3a18b79e" providerId="ADAL" clId="{0D4496FF-01EB-4F70-98E0-2366A73D25F0}" dt="2022-02-16T18:45:15.813" v="275" actId="1076"/>
            <ac:spMkLst>
              <pc:docMk/>
              <pc:sldMasterMk cId="2544863622" sldId="2147483698"/>
              <pc:sldLayoutMk cId="779242931" sldId="2147483710"/>
              <ac:spMk id="24" creationId="{2A0E753B-181D-45F8-B152-55D01457BB59}"/>
            </ac:spMkLst>
          </pc:spChg>
          <pc:spChg chg="mod">
            <ac:chgData name="Tracey Ball" userId="06591d06-274c-436f-914d-293d3a18b79e" providerId="ADAL" clId="{0D4496FF-01EB-4F70-98E0-2366A73D25F0}" dt="2022-02-16T18:35:12.807" v="113" actId="1076"/>
            <ac:spMkLst>
              <pc:docMk/>
              <pc:sldMasterMk cId="2544863622" sldId="2147483698"/>
              <pc:sldLayoutMk cId="779242931" sldId="2147483710"/>
              <ac:spMk id="36" creationId="{7FCF6DFE-2223-486F-9751-CE47902D6EAF}"/>
            </ac:spMkLst>
          </pc:spChg>
          <pc:spChg chg="mod">
            <ac:chgData name="Tracey Ball" userId="06591d06-274c-436f-914d-293d3a18b79e" providerId="ADAL" clId="{0D4496FF-01EB-4F70-98E0-2366A73D25F0}" dt="2022-02-16T18:34:37.484" v="107" actId="242"/>
            <ac:spMkLst>
              <pc:docMk/>
              <pc:sldMasterMk cId="2544863622" sldId="2147483698"/>
              <pc:sldLayoutMk cId="779242931" sldId="2147483710"/>
              <ac:spMk id="37" creationId="{CE71E7FC-3C5E-4CD1-A5EB-D778EBF33CE2}"/>
            </ac:spMkLst>
          </pc:spChg>
          <pc:grpChg chg="mod">
            <ac:chgData name="Tracey Ball" userId="06591d06-274c-436f-914d-293d3a18b79e" providerId="ADAL" clId="{0D4496FF-01EB-4F70-98E0-2366A73D25F0}" dt="2022-02-16T18:35:12.807" v="113" actId="1076"/>
            <ac:grpSpMkLst>
              <pc:docMk/>
              <pc:sldMasterMk cId="2544863622" sldId="2147483698"/>
              <pc:sldLayoutMk cId="779242931" sldId="2147483710"/>
              <ac:grpSpMk id="16" creationId="{8B214B28-F248-4592-AEB2-F8982BE28163}"/>
            </ac:grpSpMkLst>
          </pc:grpChg>
          <pc:grpChg chg="add del mod">
            <ac:chgData name="Tracey Ball" userId="06591d06-274c-436f-914d-293d3a18b79e" providerId="ADAL" clId="{0D4496FF-01EB-4F70-98E0-2366A73D25F0}" dt="2022-02-16T18:45:10.422" v="273" actId="478"/>
            <ac:grpSpMkLst>
              <pc:docMk/>
              <pc:sldMasterMk cId="2544863622" sldId="2147483698"/>
              <pc:sldLayoutMk cId="779242931" sldId="2147483710"/>
              <ac:grpSpMk id="22" creationId="{F7E2D09C-D8DC-46F6-BF80-7B2471750204}"/>
            </ac:grpSpMkLst>
          </pc:grpChg>
          <pc:cxnChg chg="mod">
            <ac:chgData name="Tracey Ball" userId="06591d06-274c-436f-914d-293d3a18b79e" providerId="ADAL" clId="{0D4496FF-01EB-4F70-98E0-2366A73D25F0}" dt="2022-02-16T18:33:53.132" v="65" actId="1036"/>
            <ac:cxnSpMkLst>
              <pc:docMk/>
              <pc:sldMasterMk cId="2544863622" sldId="2147483698"/>
              <pc:sldLayoutMk cId="779242931" sldId="2147483710"/>
              <ac:cxnSpMk id="27" creationId="{ECA0A0F6-D62F-4BF8-946F-A3FD8BA3C7C4}"/>
            </ac:cxnSpMkLst>
          </pc:cxnChg>
          <pc:cxnChg chg="mod">
            <ac:chgData name="Tracey Ball" userId="06591d06-274c-436f-914d-293d3a18b79e" providerId="ADAL" clId="{0D4496FF-01EB-4F70-98E0-2366A73D25F0}" dt="2022-02-16T18:34:44.869" v="109" actId="1036"/>
            <ac:cxnSpMkLst>
              <pc:docMk/>
              <pc:sldMasterMk cId="2544863622" sldId="2147483698"/>
              <pc:sldLayoutMk cId="779242931" sldId="2147483710"/>
              <ac:cxnSpMk id="31" creationId="{6691267B-91E5-46E8-870B-52FF97F0D9BB}"/>
            </ac:cxnSpMkLst>
          </pc:cxn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37334" y="8196225"/>
            <a:ext cx="973667" cy="347472"/>
          </a:xfrm>
          <a:prstGeom prst="rect">
            <a:avLst/>
          </a:prstGeom>
        </p:spPr>
        <p:txBody>
          <a:bodyPr/>
          <a:lstStyle/>
          <a:p>
            <a:fld id="{BE47BCBD-A498-406D-9169-BB46CD85B50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4370F4D-1195-4ECC-8CCF-C1F6E005ECB9}"/>
              </a:ext>
            </a:extLst>
          </p:cNvPr>
          <p:cNvSpPr/>
          <p:nvPr userDrawn="1"/>
        </p:nvSpPr>
        <p:spPr>
          <a:xfrm>
            <a:off x="3709185" y="781984"/>
            <a:ext cx="8305531" cy="7727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8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94E9A0-DDD7-4D2C-A501-9C136259C5AA}"/>
              </a:ext>
            </a:extLst>
          </p:cNvPr>
          <p:cNvSpPr/>
          <p:nvPr userDrawn="1"/>
        </p:nvSpPr>
        <p:spPr>
          <a:xfrm>
            <a:off x="112238" y="775883"/>
            <a:ext cx="3568810" cy="77275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8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214B28-F248-4592-AEB2-F8982BE28163}"/>
              </a:ext>
            </a:extLst>
          </p:cNvPr>
          <p:cNvGrpSpPr/>
          <p:nvPr userDrawn="1"/>
        </p:nvGrpSpPr>
        <p:grpSpPr>
          <a:xfrm>
            <a:off x="1168222" y="1474009"/>
            <a:ext cx="1656243" cy="813822"/>
            <a:chOff x="2692865" y="3429000"/>
            <a:chExt cx="1392573" cy="642491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721CD09-93C5-4923-8CAE-EF95B5A132AD}"/>
                </a:ext>
              </a:extLst>
            </p:cNvPr>
            <p:cNvSpPr txBox="1"/>
            <p:nvPr/>
          </p:nvSpPr>
          <p:spPr>
            <a:xfrm>
              <a:off x="2692865" y="3721598"/>
              <a:ext cx="1392573" cy="349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0070C0"/>
                  </a:solidFill>
                </a:rPr>
                <a:t>instructional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E2C2D6E-0FF2-44B9-8DC9-F301038B5AB1}"/>
                </a:ext>
              </a:extLst>
            </p:cNvPr>
            <p:cNvSpPr txBox="1"/>
            <p:nvPr/>
          </p:nvSpPr>
          <p:spPr>
            <a:xfrm>
              <a:off x="2874625" y="3429000"/>
              <a:ext cx="956345" cy="626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7030A0"/>
                  </a:solidFill>
                </a:rPr>
                <a:t>learning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518204A-6D3F-44E7-99A6-80567AA9A9E6}"/>
                </a:ext>
              </a:extLst>
            </p:cNvPr>
            <p:cNvCxnSpPr>
              <a:cxnSpLocks/>
            </p:cNvCxnSpPr>
            <p:nvPr/>
          </p:nvCxnSpPr>
          <p:spPr>
            <a:xfrm>
              <a:off x="2751588" y="3772040"/>
              <a:ext cx="124996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" name="Subtitle 2">
            <a:extLst>
              <a:ext uri="{FF2B5EF4-FFF2-40B4-BE49-F238E27FC236}">
                <a16:creationId xmlns:a16="http://schemas.microsoft.com/office/drawing/2014/main" id="{41A32ACD-317B-4DED-A5BE-08D5551297DD}"/>
              </a:ext>
            </a:extLst>
          </p:cNvPr>
          <p:cNvSpPr txBox="1">
            <a:spLocks/>
          </p:cNvSpPr>
          <p:nvPr userDrawn="1"/>
        </p:nvSpPr>
        <p:spPr>
          <a:xfrm>
            <a:off x="568744" y="3578978"/>
            <a:ext cx="2535340" cy="522528"/>
          </a:xfrm>
          <a:prstGeom prst="rect">
            <a:avLst/>
          </a:prstGeom>
        </p:spPr>
        <p:txBody>
          <a:bodyPr vert="horz" lIns="115824" tIns="57912" rIns="115824" bIns="5791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3" dirty="0"/>
              <a:t>Analyze Learners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AE0E8DE8-28FD-4A99-9114-8C238F7D51C6}"/>
              </a:ext>
            </a:extLst>
          </p:cNvPr>
          <p:cNvSpPr txBox="1">
            <a:spLocks/>
          </p:cNvSpPr>
          <p:nvPr userDrawn="1"/>
        </p:nvSpPr>
        <p:spPr>
          <a:xfrm>
            <a:off x="174354" y="6778239"/>
            <a:ext cx="3407330" cy="480454"/>
          </a:xfrm>
          <a:prstGeom prst="rect">
            <a:avLst/>
          </a:prstGeom>
        </p:spPr>
        <p:txBody>
          <a:bodyPr vert="horz" lIns="115824" tIns="57912" rIns="115824" bIns="5791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3" dirty="0"/>
              <a:t>Assessment Questions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F7E2D09C-D8DC-46F6-BF80-7B2471750204}"/>
              </a:ext>
            </a:extLst>
          </p:cNvPr>
          <p:cNvGrpSpPr/>
          <p:nvPr userDrawn="1"/>
        </p:nvGrpSpPr>
        <p:grpSpPr>
          <a:xfrm>
            <a:off x="445087" y="5138077"/>
            <a:ext cx="2865864" cy="848276"/>
            <a:chOff x="1042556" y="3270794"/>
            <a:chExt cx="1906160" cy="669691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D35C3A79-896F-4E35-9606-FC5C03327A51}"/>
                </a:ext>
              </a:extLst>
            </p:cNvPr>
            <p:cNvSpPr txBox="1"/>
            <p:nvPr/>
          </p:nvSpPr>
          <p:spPr>
            <a:xfrm>
              <a:off x="1042556" y="3590592"/>
              <a:ext cx="1906160" cy="349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0070C0"/>
                  </a:solidFill>
                </a:rPr>
                <a:t>Methods &amp; Tools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A0E753B-181D-45F8-B152-55D01457BB59}"/>
                </a:ext>
              </a:extLst>
            </p:cNvPr>
            <p:cNvSpPr txBox="1"/>
            <p:nvPr/>
          </p:nvSpPr>
          <p:spPr>
            <a:xfrm>
              <a:off x="1184439" y="3270794"/>
              <a:ext cx="1549686" cy="626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7030A0"/>
                  </a:solidFill>
                </a:rPr>
                <a:t>Task Analysis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A64AF52-BED5-4510-A3DB-FD1E44A587D8}"/>
                </a:ext>
              </a:extLst>
            </p:cNvPr>
            <p:cNvCxnSpPr>
              <a:cxnSpLocks/>
            </p:cNvCxnSpPr>
            <p:nvPr/>
          </p:nvCxnSpPr>
          <p:spPr>
            <a:xfrm>
              <a:off x="1212432" y="3626192"/>
              <a:ext cx="155738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F76D1D5-214E-4BD6-AEF3-38E8AA645950}"/>
              </a:ext>
            </a:extLst>
          </p:cNvPr>
          <p:cNvCxnSpPr>
            <a:cxnSpLocks/>
          </p:cNvCxnSpPr>
          <p:nvPr userDrawn="1"/>
        </p:nvCxnSpPr>
        <p:spPr>
          <a:xfrm>
            <a:off x="126443" y="781984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CA0A0F6-D62F-4BF8-946F-A3FD8BA3C7C4}"/>
              </a:ext>
            </a:extLst>
          </p:cNvPr>
          <p:cNvCxnSpPr>
            <a:cxnSpLocks/>
          </p:cNvCxnSpPr>
          <p:nvPr userDrawn="1"/>
        </p:nvCxnSpPr>
        <p:spPr>
          <a:xfrm>
            <a:off x="124349" y="3068511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6FDEBC4-A14C-4B62-B6FC-EBFBA30A9BC9}"/>
              </a:ext>
            </a:extLst>
          </p:cNvPr>
          <p:cNvCxnSpPr>
            <a:cxnSpLocks/>
          </p:cNvCxnSpPr>
          <p:nvPr userDrawn="1"/>
        </p:nvCxnSpPr>
        <p:spPr>
          <a:xfrm>
            <a:off x="134756" y="4556113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02BA594-E363-453F-A664-5F018506AE62}"/>
              </a:ext>
            </a:extLst>
          </p:cNvPr>
          <p:cNvCxnSpPr>
            <a:cxnSpLocks/>
          </p:cNvCxnSpPr>
          <p:nvPr userDrawn="1"/>
        </p:nvCxnSpPr>
        <p:spPr>
          <a:xfrm>
            <a:off x="133680" y="6624398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617A1BEB-D2E7-44B3-BD84-6A6A14B437DC}"/>
              </a:ext>
            </a:extLst>
          </p:cNvPr>
          <p:cNvCxnSpPr>
            <a:cxnSpLocks/>
          </p:cNvCxnSpPr>
          <p:nvPr userDrawn="1"/>
        </p:nvCxnSpPr>
        <p:spPr>
          <a:xfrm flipV="1">
            <a:off x="3696277" y="781985"/>
            <a:ext cx="0" cy="7727534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691267B-91E5-46E8-870B-52FF97F0D9BB}"/>
              </a:ext>
            </a:extLst>
          </p:cNvPr>
          <p:cNvCxnSpPr>
            <a:cxnSpLocks/>
          </p:cNvCxnSpPr>
          <p:nvPr userDrawn="1"/>
        </p:nvCxnSpPr>
        <p:spPr>
          <a:xfrm>
            <a:off x="3711885" y="1892919"/>
            <a:ext cx="8287282" cy="126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798CFB38-43A2-4E87-91AA-6FCB9FACA366}"/>
              </a:ext>
            </a:extLst>
          </p:cNvPr>
          <p:cNvCxnSpPr>
            <a:cxnSpLocks/>
          </p:cNvCxnSpPr>
          <p:nvPr userDrawn="1"/>
        </p:nvCxnSpPr>
        <p:spPr>
          <a:xfrm>
            <a:off x="3711885" y="5603978"/>
            <a:ext cx="8287282" cy="176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6D44352-886F-48F4-A7D1-AA262AA15D71}"/>
              </a:ext>
            </a:extLst>
          </p:cNvPr>
          <p:cNvCxnSpPr>
            <a:cxnSpLocks/>
          </p:cNvCxnSpPr>
          <p:nvPr userDrawn="1"/>
        </p:nvCxnSpPr>
        <p:spPr>
          <a:xfrm>
            <a:off x="134756" y="8509517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3A39B001-AECD-4A2D-8870-499DC50D5B30}"/>
              </a:ext>
            </a:extLst>
          </p:cNvPr>
          <p:cNvCxnSpPr>
            <a:cxnSpLocks/>
          </p:cNvCxnSpPr>
          <p:nvPr userDrawn="1"/>
        </p:nvCxnSpPr>
        <p:spPr>
          <a:xfrm flipV="1">
            <a:off x="124349" y="781984"/>
            <a:ext cx="0" cy="77275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1C4AA5A-512B-4145-A177-D498B806784F}"/>
              </a:ext>
            </a:extLst>
          </p:cNvPr>
          <p:cNvCxnSpPr>
            <a:cxnSpLocks/>
          </p:cNvCxnSpPr>
          <p:nvPr userDrawn="1"/>
        </p:nvCxnSpPr>
        <p:spPr>
          <a:xfrm flipV="1">
            <a:off x="12007480" y="781984"/>
            <a:ext cx="0" cy="77275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Subtitle 2">
            <a:extLst>
              <a:ext uri="{FF2B5EF4-FFF2-40B4-BE49-F238E27FC236}">
                <a16:creationId xmlns:a16="http://schemas.microsoft.com/office/drawing/2014/main" id="{7FCF6DFE-2223-486F-9751-CE47902D6EAF}"/>
              </a:ext>
            </a:extLst>
          </p:cNvPr>
          <p:cNvSpPr txBox="1">
            <a:spLocks/>
          </p:cNvSpPr>
          <p:nvPr userDrawn="1"/>
        </p:nvSpPr>
        <p:spPr>
          <a:xfrm>
            <a:off x="113197" y="1679192"/>
            <a:ext cx="3676889" cy="47846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87" dirty="0"/>
              <a:t>Identify                   Goals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CE71E7FC-3C5E-4CD1-A5EB-D778EBF33CE2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New Course Design Storyboard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F146B41E-7AA8-476E-A90D-982AB35DCE8E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B32A9D-C275-45F2-AEAA-AB2254665C74}"/>
              </a:ext>
            </a:extLst>
          </p:cNvPr>
          <p:cNvSpPr txBox="1"/>
          <p:nvPr userDrawn="1"/>
        </p:nvSpPr>
        <p:spPr>
          <a:xfrm>
            <a:off x="163020" y="7179977"/>
            <a:ext cx="36666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600" dirty="0">
                <a:solidFill>
                  <a:schemeClr val="tx1"/>
                </a:solidFill>
              </a:rPr>
              <a:t>1.</a:t>
            </a:r>
            <a:r>
              <a:rPr lang="en-US" sz="1600" dirty="0">
                <a:solidFill>
                  <a:srgbClr val="7030A0"/>
                </a:solidFill>
              </a:rPr>
              <a:t> Goal-centered </a:t>
            </a:r>
            <a:r>
              <a:rPr lang="en-US" sz="1400" dirty="0">
                <a:solidFill>
                  <a:srgbClr val="7030A0"/>
                </a:solidFill>
              </a:rPr>
              <a:t>(</a:t>
            </a:r>
            <a:r>
              <a:rPr lang="en-US" sz="1400" i="1" dirty="0">
                <a:solidFill>
                  <a:srgbClr val="7030A0"/>
                </a:solidFill>
              </a:rPr>
              <a:t>CO Alignment</a:t>
            </a:r>
            <a:r>
              <a:rPr lang="en-US" sz="1400" dirty="0">
                <a:solidFill>
                  <a:srgbClr val="7030A0"/>
                </a:solidFill>
              </a:rPr>
              <a:t>) </a:t>
            </a:r>
          </a:p>
          <a:p>
            <a:pPr marL="0" indent="0">
              <a:buFont typeface="+mj-lt"/>
              <a:buNone/>
            </a:pPr>
            <a:r>
              <a:rPr lang="en-US" sz="1600" dirty="0"/>
              <a:t>2. </a:t>
            </a:r>
            <a:r>
              <a:rPr lang="en-US" sz="1600" dirty="0">
                <a:solidFill>
                  <a:srgbClr val="7030A0"/>
                </a:solidFill>
              </a:rPr>
              <a:t>Learner-Centered </a:t>
            </a:r>
            <a:r>
              <a:rPr lang="en-US" sz="1400" dirty="0">
                <a:solidFill>
                  <a:srgbClr val="7030A0"/>
                </a:solidFill>
              </a:rPr>
              <a:t>(</a:t>
            </a:r>
            <a:r>
              <a:rPr lang="en-US" sz="1400" b="0" i="1" dirty="0">
                <a:solidFill>
                  <a:srgbClr val="7030A0"/>
                </a:solidFill>
              </a:rPr>
              <a:t>User Experience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Font typeface="+mj-lt"/>
              <a:buNone/>
            </a:pPr>
            <a:r>
              <a:rPr lang="en-US" sz="1600" dirty="0">
                <a:solidFill>
                  <a:schemeClr val="tx1"/>
                </a:solidFill>
              </a:rPr>
              <a:t>3.</a:t>
            </a:r>
            <a:r>
              <a:rPr lang="en-US" sz="1600" dirty="0">
                <a:solidFill>
                  <a:srgbClr val="0070C0"/>
                </a:solidFill>
              </a:rPr>
              <a:t> Context-Centered </a:t>
            </a:r>
            <a:r>
              <a:rPr lang="en-US" sz="1400" dirty="0">
                <a:solidFill>
                  <a:srgbClr val="0070C0"/>
                </a:solidFill>
              </a:rPr>
              <a:t>(</a:t>
            </a:r>
            <a:r>
              <a:rPr lang="en-US" sz="1400" i="1" dirty="0">
                <a:solidFill>
                  <a:srgbClr val="0070C0"/>
                </a:solidFill>
              </a:rPr>
              <a:t>Authentic Application</a:t>
            </a:r>
            <a:r>
              <a:rPr lang="en-US" sz="1400" dirty="0">
                <a:solidFill>
                  <a:srgbClr val="0070C0"/>
                </a:solidFill>
              </a:rPr>
              <a:t>) 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buFont typeface="+mj-lt"/>
              <a:buNone/>
            </a:pPr>
            <a:r>
              <a:rPr lang="en-US" sz="1600" dirty="0">
                <a:solidFill>
                  <a:schemeClr val="tx1"/>
                </a:solidFill>
              </a:rPr>
              <a:t>4.</a:t>
            </a:r>
            <a:r>
              <a:rPr lang="en-US" sz="1600" dirty="0">
                <a:solidFill>
                  <a:srgbClr val="0070C0"/>
                </a:solidFill>
              </a:rPr>
              <a:t> Assessment-Centered </a:t>
            </a:r>
            <a:r>
              <a:rPr lang="en-US" sz="1400" dirty="0">
                <a:solidFill>
                  <a:srgbClr val="0070C0"/>
                </a:solidFill>
              </a:rPr>
              <a:t>(</a:t>
            </a:r>
            <a:r>
              <a:rPr lang="en-US" sz="1400" i="1" dirty="0">
                <a:solidFill>
                  <a:srgbClr val="0070C0"/>
                </a:solidFill>
              </a:rPr>
              <a:t>Rubrics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buFont typeface="+mj-lt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7924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>
            <a:extLst>
              <a:ext uri="{FF2B5EF4-FFF2-40B4-BE49-F238E27FC236}">
                <a16:creationId xmlns:a16="http://schemas.microsoft.com/office/drawing/2014/main" id="{D232D968-5B8F-43CE-A76F-3A1ADA5A9C49}"/>
              </a:ext>
            </a:extLst>
          </p:cNvPr>
          <p:cNvSpPr/>
          <p:nvPr userDrawn="1"/>
        </p:nvSpPr>
        <p:spPr>
          <a:xfrm>
            <a:off x="0" y="1"/>
            <a:ext cx="12192000" cy="57912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3" name="Oval 5">
            <a:extLst>
              <a:ext uri="{FF2B5EF4-FFF2-40B4-BE49-F238E27FC236}">
                <a16:creationId xmlns:a16="http://schemas.microsoft.com/office/drawing/2014/main" id="{BB8450A2-2F01-4C38-824C-283BE5FA340D}"/>
              </a:ext>
            </a:extLst>
          </p:cNvPr>
          <p:cNvSpPr/>
          <p:nvPr userDrawn="1"/>
        </p:nvSpPr>
        <p:spPr>
          <a:xfrm>
            <a:off x="-1" y="1"/>
            <a:ext cx="12192000" cy="57912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4" name="Slide Number Placeholder 5">
            <a:extLst>
              <a:ext uri="{FF2B5EF4-FFF2-40B4-BE49-F238E27FC236}">
                <a16:creationId xmlns:a16="http://schemas.microsoft.com/office/drawing/2014/main" id="{6D9ADA99-AA2B-481C-A855-1CD7F6CB71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37334" y="8196225"/>
            <a:ext cx="973667" cy="347472"/>
          </a:xfrm>
          <a:prstGeom prst="rect">
            <a:avLst/>
          </a:prstGeom>
        </p:spPr>
        <p:txBody>
          <a:bodyPr/>
          <a:lstStyle/>
          <a:p>
            <a:fld id="{BE47BCBD-A498-406D-9169-BB46CD85B508}" type="slidenum">
              <a:rPr lang="en-US" smtClean="0"/>
              <a:t>‹#›</a:t>
            </a:fld>
            <a:endParaRPr lang="en-US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80B4E3C9-BE10-4944-AC68-FFAFE251AA5E}"/>
              </a:ext>
            </a:extLst>
          </p:cNvPr>
          <p:cNvSpPr/>
          <p:nvPr userDrawn="1"/>
        </p:nvSpPr>
        <p:spPr>
          <a:xfrm>
            <a:off x="3709185" y="781984"/>
            <a:ext cx="8305531" cy="77275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80" dirty="0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CEF6FAC9-F601-4872-86F0-95EED079F2B7}"/>
              </a:ext>
            </a:extLst>
          </p:cNvPr>
          <p:cNvSpPr/>
          <p:nvPr userDrawn="1"/>
        </p:nvSpPr>
        <p:spPr>
          <a:xfrm>
            <a:off x="112238" y="775883"/>
            <a:ext cx="3568810" cy="772753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280" dirty="0"/>
          </a:p>
        </p:txBody>
      </p:sp>
      <p:grpSp>
        <p:nvGrpSpPr>
          <p:cNvPr id="97" name="Group 96">
            <a:extLst>
              <a:ext uri="{FF2B5EF4-FFF2-40B4-BE49-F238E27FC236}">
                <a16:creationId xmlns:a16="http://schemas.microsoft.com/office/drawing/2014/main" id="{1EAE3C3C-6119-460B-B8FE-1E1929232E25}"/>
              </a:ext>
            </a:extLst>
          </p:cNvPr>
          <p:cNvGrpSpPr/>
          <p:nvPr userDrawn="1"/>
        </p:nvGrpSpPr>
        <p:grpSpPr>
          <a:xfrm>
            <a:off x="1168222" y="1474009"/>
            <a:ext cx="1656243" cy="813822"/>
            <a:chOff x="2692865" y="3429000"/>
            <a:chExt cx="1392573" cy="642491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362608F5-91C7-4E4C-B624-52414AC624C0}"/>
                </a:ext>
              </a:extLst>
            </p:cNvPr>
            <p:cNvSpPr txBox="1"/>
            <p:nvPr/>
          </p:nvSpPr>
          <p:spPr>
            <a:xfrm>
              <a:off x="2692865" y="3721598"/>
              <a:ext cx="1392573" cy="349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0070C0"/>
                  </a:solidFill>
                </a:rPr>
                <a:t>instructional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4E8753DF-E657-43EA-B362-94C57330E000}"/>
                </a:ext>
              </a:extLst>
            </p:cNvPr>
            <p:cNvSpPr txBox="1"/>
            <p:nvPr/>
          </p:nvSpPr>
          <p:spPr>
            <a:xfrm>
              <a:off x="2874625" y="3429000"/>
              <a:ext cx="956345" cy="626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7030A0"/>
                  </a:solidFill>
                </a:rPr>
                <a:t>learning</a:t>
              </a:r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4ECB17F2-0650-461B-90A2-5E3FA636798C}"/>
                </a:ext>
              </a:extLst>
            </p:cNvPr>
            <p:cNvCxnSpPr>
              <a:cxnSpLocks/>
            </p:cNvCxnSpPr>
            <p:nvPr/>
          </p:nvCxnSpPr>
          <p:spPr>
            <a:xfrm>
              <a:off x="2751588" y="3772040"/>
              <a:ext cx="1249960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1" name="Subtitle 2">
            <a:extLst>
              <a:ext uri="{FF2B5EF4-FFF2-40B4-BE49-F238E27FC236}">
                <a16:creationId xmlns:a16="http://schemas.microsoft.com/office/drawing/2014/main" id="{85DBDDBB-60BF-4AA6-9250-B26ADCC68D91}"/>
              </a:ext>
            </a:extLst>
          </p:cNvPr>
          <p:cNvSpPr txBox="1">
            <a:spLocks/>
          </p:cNvSpPr>
          <p:nvPr userDrawn="1"/>
        </p:nvSpPr>
        <p:spPr>
          <a:xfrm>
            <a:off x="568744" y="3578978"/>
            <a:ext cx="2535340" cy="522528"/>
          </a:xfrm>
          <a:prstGeom prst="rect">
            <a:avLst/>
          </a:prstGeom>
        </p:spPr>
        <p:txBody>
          <a:bodyPr vert="horz" lIns="115824" tIns="57912" rIns="115824" bIns="5791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3" dirty="0"/>
              <a:t>Analyze Learners</a:t>
            </a:r>
          </a:p>
        </p:txBody>
      </p:sp>
      <p:sp>
        <p:nvSpPr>
          <p:cNvPr id="102" name="Subtitle 2">
            <a:extLst>
              <a:ext uri="{FF2B5EF4-FFF2-40B4-BE49-F238E27FC236}">
                <a16:creationId xmlns:a16="http://schemas.microsoft.com/office/drawing/2014/main" id="{349874FC-ABFE-41D8-8BE2-D611FF696D33}"/>
              </a:ext>
            </a:extLst>
          </p:cNvPr>
          <p:cNvSpPr txBox="1">
            <a:spLocks/>
          </p:cNvSpPr>
          <p:nvPr userDrawn="1"/>
        </p:nvSpPr>
        <p:spPr>
          <a:xfrm>
            <a:off x="174354" y="6778239"/>
            <a:ext cx="3407330" cy="480454"/>
          </a:xfrm>
          <a:prstGeom prst="rect">
            <a:avLst/>
          </a:prstGeom>
        </p:spPr>
        <p:txBody>
          <a:bodyPr vert="horz" lIns="115824" tIns="57912" rIns="115824" bIns="57912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33" dirty="0"/>
              <a:t>Assessment Questions</a:t>
            </a: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2CEA7423-04A9-4FEF-A0CD-9A3F44E05EE8}"/>
              </a:ext>
            </a:extLst>
          </p:cNvPr>
          <p:cNvGrpSpPr/>
          <p:nvPr userDrawn="1"/>
        </p:nvGrpSpPr>
        <p:grpSpPr>
          <a:xfrm>
            <a:off x="445087" y="5138077"/>
            <a:ext cx="2865864" cy="848276"/>
            <a:chOff x="1042556" y="3270794"/>
            <a:chExt cx="1906160" cy="669691"/>
          </a:xfrm>
        </p:grpSpPr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BA76DBA-0E86-46EF-A08E-AF525EC68B04}"/>
                </a:ext>
              </a:extLst>
            </p:cNvPr>
            <p:cNvSpPr txBox="1"/>
            <p:nvPr/>
          </p:nvSpPr>
          <p:spPr>
            <a:xfrm>
              <a:off x="1042556" y="3590592"/>
              <a:ext cx="1906160" cy="3498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0070C0"/>
                  </a:solidFill>
                </a:rPr>
                <a:t>Methods &amp; Tools</a:t>
              </a:r>
            </a:p>
          </p:txBody>
        </p:sp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FD4157AC-BF18-40D5-AB45-995C0F7F359C}"/>
                </a:ext>
              </a:extLst>
            </p:cNvPr>
            <p:cNvSpPr txBox="1"/>
            <p:nvPr/>
          </p:nvSpPr>
          <p:spPr>
            <a:xfrm>
              <a:off x="1184439" y="3270794"/>
              <a:ext cx="1549686" cy="6268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280" dirty="0">
                  <a:solidFill>
                    <a:srgbClr val="7030A0"/>
                  </a:solidFill>
                </a:rPr>
                <a:t>Task Analysis</a:t>
              </a:r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A64BC062-B4D8-4C2B-A670-369BFCCF007F}"/>
                </a:ext>
              </a:extLst>
            </p:cNvPr>
            <p:cNvCxnSpPr>
              <a:cxnSpLocks/>
            </p:cNvCxnSpPr>
            <p:nvPr/>
          </p:nvCxnSpPr>
          <p:spPr>
            <a:xfrm>
              <a:off x="1212432" y="3626192"/>
              <a:ext cx="1557389" cy="0"/>
            </a:xfrm>
            <a:prstGeom prst="line">
              <a:avLst/>
            </a:prstGeom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359BADFA-5C94-4375-9B72-07174DF77297}"/>
              </a:ext>
            </a:extLst>
          </p:cNvPr>
          <p:cNvCxnSpPr>
            <a:cxnSpLocks/>
          </p:cNvCxnSpPr>
          <p:nvPr userDrawn="1"/>
        </p:nvCxnSpPr>
        <p:spPr>
          <a:xfrm>
            <a:off x="126443" y="781984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37C73B39-6D05-46F0-AC03-566E2776233F}"/>
              </a:ext>
            </a:extLst>
          </p:cNvPr>
          <p:cNvCxnSpPr>
            <a:cxnSpLocks/>
          </p:cNvCxnSpPr>
          <p:nvPr userDrawn="1"/>
        </p:nvCxnSpPr>
        <p:spPr>
          <a:xfrm>
            <a:off x="124349" y="3068511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767D8795-CE38-4FCF-806B-170CAD902C64}"/>
              </a:ext>
            </a:extLst>
          </p:cNvPr>
          <p:cNvCxnSpPr>
            <a:cxnSpLocks/>
          </p:cNvCxnSpPr>
          <p:nvPr userDrawn="1"/>
        </p:nvCxnSpPr>
        <p:spPr>
          <a:xfrm>
            <a:off x="134756" y="4556113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699F8935-90A7-4721-A7B7-9901D92C1E81}"/>
              </a:ext>
            </a:extLst>
          </p:cNvPr>
          <p:cNvCxnSpPr>
            <a:cxnSpLocks/>
          </p:cNvCxnSpPr>
          <p:nvPr userDrawn="1"/>
        </p:nvCxnSpPr>
        <p:spPr>
          <a:xfrm>
            <a:off x="133680" y="6624398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Connector 110">
            <a:extLst>
              <a:ext uri="{FF2B5EF4-FFF2-40B4-BE49-F238E27FC236}">
                <a16:creationId xmlns:a16="http://schemas.microsoft.com/office/drawing/2014/main" id="{6B5FA9D5-DE78-4BD4-9124-FF213A2D4EC0}"/>
              </a:ext>
            </a:extLst>
          </p:cNvPr>
          <p:cNvCxnSpPr>
            <a:cxnSpLocks/>
          </p:cNvCxnSpPr>
          <p:nvPr userDrawn="1"/>
        </p:nvCxnSpPr>
        <p:spPr>
          <a:xfrm flipV="1">
            <a:off x="3696277" y="781985"/>
            <a:ext cx="0" cy="7727534"/>
          </a:xfrm>
          <a:prstGeom prst="line">
            <a:avLst/>
          </a:prstGeom>
          <a:ln w="254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756338DF-A056-4CCA-B7F7-9AB57CFD3E8B}"/>
              </a:ext>
            </a:extLst>
          </p:cNvPr>
          <p:cNvCxnSpPr>
            <a:cxnSpLocks/>
          </p:cNvCxnSpPr>
          <p:nvPr userDrawn="1"/>
        </p:nvCxnSpPr>
        <p:spPr>
          <a:xfrm>
            <a:off x="3711885" y="1892919"/>
            <a:ext cx="8287282" cy="12648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3" name="Straight Connector 112">
            <a:extLst>
              <a:ext uri="{FF2B5EF4-FFF2-40B4-BE49-F238E27FC236}">
                <a16:creationId xmlns:a16="http://schemas.microsoft.com/office/drawing/2014/main" id="{9E461E06-8554-4A15-91E3-91E94ECA3261}"/>
              </a:ext>
            </a:extLst>
          </p:cNvPr>
          <p:cNvCxnSpPr>
            <a:cxnSpLocks/>
          </p:cNvCxnSpPr>
          <p:nvPr userDrawn="1"/>
        </p:nvCxnSpPr>
        <p:spPr>
          <a:xfrm>
            <a:off x="3711885" y="5603978"/>
            <a:ext cx="8287282" cy="1765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EE1B76B8-3658-4165-BD2E-835253801F88}"/>
              </a:ext>
            </a:extLst>
          </p:cNvPr>
          <p:cNvCxnSpPr>
            <a:cxnSpLocks/>
          </p:cNvCxnSpPr>
          <p:nvPr userDrawn="1"/>
        </p:nvCxnSpPr>
        <p:spPr>
          <a:xfrm>
            <a:off x="134756" y="8509517"/>
            <a:ext cx="1187476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D9B1AE5F-3647-4BFB-BD56-8FD293A28CF5}"/>
              </a:ext>
            </a:extLst>
          </p:cNvPr>
          <p:cNvCxnSpPr>
            <a:cxnSpLocks/>
          </p:cNvCxnSpPr>
          <p:nvPr userDrawn="1"/>
        </p:nvCxnSpPr>
        <p:spPr>
          <a:xfrm flipV="1">
            <a:off x="124349" y="781984"/>
            <a:ext cx="0" cy="77275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F0E4A44B-528B-4AB7-8ABB-7EF0E29D0D95}"/>
              </a:ext>
            </a:extLst>
          </p:cNvPr>
          <p:cNvCxnSpPr>
            <a:cxnSpLocks/>
          </p:cNvCxnSpPr>
          <p:nvPr userDrawn="1"/>
        </p:nvCxnSpPr>
        <p:spPr>
          <a:xfrm flipV="1">
            <a:off x="12007480" y="781984"/>
            <a:ext cx="0" cy="7727534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7" name="Subtitle 2">
            <a:extLst>
              <a:ext uri="{FF2B5EF4-FFF2-40B4-BE49-F238E27FC236}">
                <a16:creationId xmlns:a16="http://schemas.microsoft.com/office/drawing/2014/main" id="{71FDE6FC-0229-4BEB-971D-0A5A94F63BFE}"/>
              </a:ext>
            </a:extLst>
          </p:cNvPr>
          <p:cNvSpPr txBox="1">
            <a:spLocks/>
          </p:cNvSpPr>
          <p:nvPr userDrawn="1"/>
        </p:nvSpPr>
        <p:spPr>
          <a:xfrm>
            <a:off x="113197" y="1679192"/>
            <a:ext cx="3676889" cy="47846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787" dirty="0"/>
              <a:t>Identify                   Goals</a:t>
            </a:r>
          </a:p>
        </p:txBody>
      </p:sp>
      <p:sp>
        <p:nvSpPr>
          <p:cNvPr id="118" name="Title 1">
            <a:extLst>
              <a:ext uri="{FF2B5EF4-FFF2-40B4-BE49-F238E27FC236}">
                <a16:creationId xmlns:a16="http://schemas.microsoft.com/office/drawing/2014/main" id="{E0A2B95E-1235-47D5-B26C-F2356277C741}"/>
              </a:ext>
            </a:extLst>
          </p:cNvPr>
          <p:cNvSpPr txBox="1">
            <a:spLocks/>
          </p:cNvSpPr>
          <p:nvPr userDrawn="1"/>
        </p:nvSpPr>
        <p:spPr>
          <a:xfrm>
            <a:off x="4085439" y="58338"/>
            <a:ext cx="4021123" cy="568009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txBody>
          <a:bodyPr anchor="ctr">
            <a:normAutofit fontScale="90000"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3040" dirty="0"/>
              <a:t>New Course Design Storyboard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0C9E2657-EC8B-4C05-84E6-DC828C496EAE}"/>
              </a:ext>
            </a:extLst>
          </p:cNvPr>
          <p:cNvSpPr/>
          <p:nvPr userDrawn="1"/>
        </p:nvSpPr>
        <p:spPr>
          <a:xfrm>
            <a:off x="0" y="-1"/>
            <a:ext cx="12192000" cy="8686801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80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52DB2938-656C-4426-A35D-A75BC9CAEEAA}"/>
              </a:ext>
            </a:extLst>
          </p:cNvPr>
          <p:cNvSpPr txBox="1"/>
          <p:nvPr userDrawn="1"/>
        </p:nvSpPr>
        <p:spPr>
          <a:xfrm>
            <a:off x="163020" y="7179977"/>
            <a:ext cx="366664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Font typeface="+mj-lt"/>
              <a:buNone/>
            </a:pPr>
            <a:r>
              <a:rPr lang="en-US" sz="1600" dirty="0">
                <a:solidFill>
                  <a:schemeClr val="tx1"/>
                </a:solidFill>
              </a:rPr>
              <a:t>1.</a:t>
            </a:r>
            <a:r>
              <a:rPr lang="en-US" sz="1600" dirty="0">
                <a:solidFill>
                  <a:srgbClr val="7030A0"/>
                </a:solidFill>
              </a:rPr>
              <a:t> Goal-centered </a:t>
            </a:r>
            <a:r>
              <a:rPr lang="en-US" sz="1400" dirty="0">
                <a:solidFill>
                  <a:srgbClr val="7030A0"/>
                </a:solidFill>
              </a:rPr>
              <a:t>(</a:t>
            </a:r>
            <a:r>
              <a:rPr lang="en-US" sz="1400" i="1" dirty="0">
                <a:solidFill>
                  <a:srgbClr val="7030A0"/>
                </a:solidFill>
              </a:rPr>
              <a:t>CO Alignment</a:t>
            </a:r>
            <a:r>
              <a:rPr lang="en-US" sz="1400" dirty="0">
                <a:solidFill>
                  <a:srgbClr val="7030A0"/>
                </a:solidFill>
              </a:rPr>
              <a:t>) </a:t>
            </a:r>
          </a:p>
          <a:p>
            <a:pPr marL="0" indent="0">
              <a:buFont typeface="+mj-lt"/>
              <a:buNone/>
            </a:pPr>
            <a:r>
              <a:rPr lang="en-US" sz="1600" dirty="0"/>
              <a:t>2. </a:t>
            </a:r>
            <a:r>
              <a:rPr lang="en-US" sz="1600" dirty="0">
                <a:solidFill>
                  <a:srgbClr val="7030A0"/>
                </a:solidFill>
              </a:rPr>
              <a:t>Learner-Centered </a:t>
            </a:r>
            <a:r>
              <a:rPr lang="en-US" sz="1400" dirty="0">
                <a:solidFill>
                  <a:srgbClr val="7030A0"/>
                </a:solidFill>
              </a:rPr>
              <a:t>(</a:t>
            </a:r>
            <a:r>
              <a:rPr lang="en-US" sz="1400" b="0" i="1" dirty="0">
                <a:solidFill>
                  <a:srgbClr val="7030A0"/>
                </a:solidFill>
              </a:rPr>
              <a:t>User Experience</a:t>
            </a:r>
            <a:r>
              <a:rPr lang="en-US" sz="1400" dirty="0">
                <a:solidFill>
                  <a:srgbClr val="7030A0"/>
                </a:solidFill>
              </a:rPr>
              <a:t>)</a:t>
            </a:r>
            <a:r>
              <a:rPr lang="en-US" sz="1600" dirty="0">
                <a:solidFill>
                  <a:srgbClr val="7030A0"/>
                </a:solidFill>
              </a:rPr>
              <a:t> </a:t>
            </a:r>
          </a:p>
          <a:p>
            <a:pPr marL="0" indent="0">
              <a:buFont typeface="+mj-lt"/>
              <a:buNone/>
            </a:pPr>
            <a:r>
              <a:rPr lang="en-US" sz="1600" dirty="0">
                <a:solidFill>
                  <a:schemeClr val="tx1"/>
                </a:solidFill>
              </a:rPr>
              <a:t>3.</a:t>
            </a:r>
            <a:r>
              <a:rPr lang="en-US" sz="1600" dirty="0">
                <a:solidFill>
                  <a:srgbClr val="0070C0"/>
                </a:solidFill>
              </a:rPr>
              <a:t> Context-Centered </a:t>
            </a:r>
            <a:r>
              <a:rPr lang="en-US" sz="1400" dirty="0">
                <a:solidFill>
                  <a:srgbClr val="0070C0"/>
                </a:solidFill>
              </a:rPr>
              <a:t>(</a:t>
            </a:r>
            <a:r>
              <a:rPr lang="en-US" sz="1400" i="1" dirty="0">
                <a:solidFill>
                  <a:srgbClr val="0070C0"/>
                </a:solidFill>
              </a:rPr>
              <a:t>Authentic Application</a:t>
            </a:r>
            <a:r>
              <a:rPr lang="en-US" sz="1400" dirty="0">
                <a:solidFill>
                  <a:srgbClr val="0070C0"/>
                </a:solidFill>
              </a:rPr>
              <a:t>) 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buFont typeface="+mj-lt"/>
              <a:buNone/>
            </a:pPr>
            <a:r>
              <a:rPr lang="en-US" sz="1600" dirty="0">
                <a:solidFill>
                  <a:schemeClr val="tx1"/>
                </a:solidFill>
              </a:rPr>
              <a:t>4.</a:t>
            </a:r>
            <a:r>
              <a:rPr lang="en-US" sz="1600" dirty="0">
                <a:solidFill>
                  <a:srgbClr val="0070C0"/>
                </a:solidFill>
              </a:rPr>
              <a:t> Assessment-Centered </a:t>
            </a:r>
            <a:r>
              <a:rPr lang="en-US" sz="1400" dirty="0">
                <a:solidFill>
                  <a:srgbClr val="0070C0"/>
                </a:solidFill>
              </a:rPr>
              <a:t>(</a:t>
            </a:r>
            <a:r>
              <a:rPr lang="en-US" sz="1400" i="1" dirty="0">
                <a:solidFill>
                  <a:srgbClr val="0070C0"/>
                </a:solidFill>
              </a:rPr>
              <a:t>Rubrics</a:t>
            </a:r>
            <a:r>
              <a:rPr lang="en-US" sz="1400" dirty="0">
                <a:solidFill>
                  <a:srgbClr val="0070C0"/>
                </a:solidFill>
              </a:rPr>
              <a:t>)</a:t>
            </a:r>
            <a:endParaRPr lang="en-US" sz="1600" dirty="0">
              <a:solidFill>
                <a:srgbClr val="0070C0"/>
              </a:solidFill>
            </a:endParaRPr>
          </a:p>
          <a:p>
            <a:pPr marL="0" indent="0">
              <a:buFont typeface="+mj-lt"/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4863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txStyles>
    <p:titleStyle>
      <a:lvl1pPr algn="l" defTabSz="1158270" rtl="0" eaLnBrk="1" latinLnBrk="0" hangingPunct="1">
        <a:lnSpc>
          <a:spcPct val="80000"/>
        </a:lnSpc>
        <a:spcBef>
          <a:spcPct val="0"/>
        </a:spcBef>
        <a:buNone/>
        <a:defRPr sz="5573" kern="1200" cap="all" spc="127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115827" indent="-115827" algn="l" defTabSz="1158270" rtl="0" eaLnBrk="1" latinLnBrk="0" hangingPunct="1">
        <a:lnSpc>
          <a:spcPct val="90000"/>
        </a:lnSpc>
        <a:spcBef>
          <a:spcPts val="1520"/>
        </a:spcBef>
        <a:spcAft>
          <a:spcPts val="253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533" kern="1200">
          <a:solidFill>
            <a:schemeClr val="tx1"/>
          </a:solidFill>
          <a:latin typeface="+mn-lt"/>
          <a:ea typeface="+mn-ea"/>
          <a:cs typeface="+mn-cs"/>
        </a:defRPr>
      </a:lvl1pPr>
      <a:lvl2pPr marL="335898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2027" kern="1200">
          <a:solidFill>
            <a:schemeClr val="tx1"/>
          </a:solidFill>
          <a:latin typeface="+mn-lt"/>
          <a:ea typeface="+mn-ea"/>
          <a:cs typeface="+mn-cs"/>
        </a:defRPr>
      </a:lvl2pPr>
      <a:lvl3pPr marL="56755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3pPr>
      <a:lvl4pPr marL="752876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98453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115827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1343594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1540500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1725823" indent="-173741" algn="l" defTabSz="1158270" rtl="0" eaLnBrk="1" latinLnBrk="0" hangingPunct="1">
        <a:lnSpc>
          <a:spcPct val="90000"/>
        </a:lnSpc>
        <a:spcBef>
          <a:spcPts val="253"/>
        </a:spcBef>
        <a:spcAft>
          <a:spcPts val="507"/>
        </a:spcAft>
        <a:buClr>
          <a:schemeClr val="accent1"/>
        </a:buClr>
        <a:buFont typeface="Wingdings 3" pitchFamily="18" charset="2"/>
        <a:buChar char="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1pPr>
      <a:lvl2pPr marL="579135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2pPr>
      <a:lvl3pPr marL="1158270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3pPr>
      <a:lvl4pPr marL="173740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4pPr>
      <a:lvl5pPr marL="231654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5pPr>
      <a:lvl6pPr marL="2895676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6pPr>
      <a:lvl7pPr marL="3474811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7pPr>
      <a:lvl8pPr marL="4053947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8pPr>
      <a:lvl9pPr marL="4633082" algn="l" defTabSz="1158270" rtl="0" eaLnBrk="1" latinLnBrk="0" hangingPunct="1">
        <a:defRPr sz="22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2276C69-3784-428F-B5E3-313B083615F7}"/>
              </a:ext>
            </a:extLst>
          </p:cNvPr>
          <p:cNvSpPr txBox="1"/>
          <p:nvPr/>
        </p:nvSpPr>
        <p:spPr>
          <a:xfrm>
            <a:off x="3813437" y="930840"/>
            <a:ext cx="8250972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>
                <a:solidFill>
                  <a:srgbClr val="7030A0"/>
                </a:solidFill>
              </a:rPr>
              <a:t>Determine entry skills. Step by step what students are doing when they perform the intended goal. Identify any subskills needed.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BFD0FB-035F-41B2-9A70-7A17EBC2E7D7}"/>
              </a:ext>
            </a:extLst>
          </p:cNvPr>
          <p:cNvSpPr txBox="1"/>
          <p:nvPr/>
        </p:nvSpPr>
        <p:spPr>
          <a:xfrm>
            <a:off x="3810160" y="2083379"/>
            <a:ext cx="82509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2"/>
                </a:solidFill>
              </a:rPr>
              <a:t>What new info or skills are needed to learn or master the goal? What do you expect, or hope students will be able to do or accomplish during this course?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190178-8CBD-44B7-A22B-681FE68089AD}"/>
              </a:ext>
            </a:extLst>
          </p:cNvPr>
          <p:cNvSpPr txBox="1"/>
          <p:nvPr/>
        </p:nvSpPr>
        <p:spPr>
          <a:xfrm>
            <a:off x="3810160" y="3149740"/>
            <a:ext cx="825424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Build on entry skills |What should your target audience already know? | Prior knowledge needed. What is the general student attitude towards the subject? What does the academic motivation feel like? What is in it for the learner? </a:t>
            </a:r>
          </a:p>
          <a:p>
            <a:pPr algn="ctr"/>
            <a:r>
              <a:rPr lang="en-US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Relevance | Keller’s ARCS Model.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62DCB2C-77E2-4BA5-9CA9-B21277BCAA6C}"/>
              </a:ext>
            </a:extLst>
          </p:cNvPr>
          <p:cNvSpPr txBox="1"/>
          <p:nvPr/>
        </p:nvSpPr>
        <p:spPr>
          <a:xfrm>
            <a:off x="3810160" y="4656752"/>
            <a:ext cx="8098305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>
                <a:solidFill>
                  <a:srgbClr val="7030A0"/>
                </a:solidFill>
              </a:rPr>
              <a:t>List tasks and outcomes. Consider existing educational materials. Develop rough draft new materials for testing and revisions.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A45294-D010-4936-997A-CAA97F01559B}"/>
              </a:ext>
            </a:extLst>
          </p:cNvPr>
          <p:cNvSpPr txBox="1"/>
          <p:nvPr/>
        </p:nvSpPr>
        <p:spPr>
          <a:xfrm>
            <a:off x="3810160" y="5721787"/>
            <a:ext cx="8254249" cy="7940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80" dirty="0">
                <a:solidFill>
                  <a:schemeClr val="accent2"/>
                </a:solidFill>
              </a:rPr>
              <a:t>How are you delivering your materials? What kind of technology or tools are you using? How does this support your CO’s?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96C2045-1B2A-4AE6-9FF9-D1AE323CC6E7}"/>
              </a:ext>
            </a:extLst>
          </p:cNvPr>
          <p:cNvSpPr txBox="1"/>
          <p:nvPr/>
        </p:nvSpPr>
        <p:spPr>
          <a:xfrm>
            <a:off x="3810160" y="7121590"/>
            <a:ext cx="7791585" cy="79406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80" dirty="0"/>
              <a:t>Evaluates learners progress and instructional quality. </a:t>
            </a:r>
          </a:p>
          <a:p>
            <a:r>
              <a:rPr lang="en-US" sz="2280" dirty="0"/>
              <a:t>Consider questions in these 4 areas.</a:t>
            </a:r>
          </a:p>
        </p:txBody>
      </p:sp>
    </p:spTree>
    <p:extLst>
      <p:ext uri="{BB962C8B-B14F-4D97-AF65-F5344CB8AC3E}">
        <p14:creationId xmlns:p14="http://schemas.microsoft.com/office/powerpoint/2010/main" val="365126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885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111</TotalTime>
  <Words>164</Words>
  <Application>Microsoft Office PowerPoint</Application>
  <PresentationFormat>Custom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Tw Cen MT</vt:lpstr>
      <vt:lpstr>Tw Cen MT Condensed</vt:lpstr>
      <vt:lpstr>Wingdings 3</vt:lpstr>
      <vt:lpstr>Integral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Tracey Ball</dc:creator>
  <cp:lastModifiedBy>Tracey Ball</cp:lastModifiedBy>
  <cp:revision>1</cp:revision>
  <cp:lastPrinted>2022-02-16T18:16:56Z</cp:lastPrinted>
  <dcterms:created xsi:type="dcterms:W3CDTF">2022-02-16T16:57:02Z</dcterms:created>
  <dcterms:modified xsi:type="dcterms:W3CDTF">2022-02-16T18:48:17Z</dcterms:modified>
</cp:coreProperties>
</file>