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4"/>
  </p:handoutMasterIdLst>
  <p:sldIdLst>
    <p:sldId id="257" r:id="rId2"/>
    <p:sldId id="258" r:id="rId3"/>
  </p:sldIdLst>
  <p:sldSz cx="12192000" cy="868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37101-24D3-4E3D-907C-ED4D77C276F9}" v="3" dt="2022-02-16T18:50:02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Ball" userId="06591d06-274c-436f-914d-293d3a18b79e" providerId="ADAL" clId="{2B537101-24D3-4E3D-907C-ED4D77C276F9}"/>
    <pc:docChg chg="undo custSel addSld delSld modSld modMainMaster">
      <pc:chgData name="Tracey Ball" userId="06591d06-274c-436f-914d-293d3a18b79e" providerId="ADAL" clId="{2B537101-24D3-4E3D-907C-ED4D77C276F9}" dt="2022-02-16T18:51:53.949" v="41" actId="680"/>
      <pc:docMkLst>
        <pc:docMk/>
      </pc:docMkLst>
      <pc:sldChg chg="modSp mod">
        <pc:chgData name="Tracey Ball" userId="06591d06-274c-436f-914d-293d3a18b79e" providerId="ADAL" clId="{2B537101-24D3-4E3D-907C-ED4D77C276F9}" dt="2022-02-16T18:51:01.225" v="36" actId="1076"/>
        <pc:sldMkLst>
          <pc:docMk/>
          <pc:sldMk cId="1943443047" sldId="257"/>
        </pc:sldMkLst>
        <pc:spChg chg="mod">
          <ac:chgData name="Tracey Ball" userId="06591d06-274c-436f-914d-293d3a18b79e" providerId="ADAL" clId="{2B537101-24D3-4E3D-907C-ED4D77C276F9}" dt="2022-02-16T18:51:01.225" v="36" actId="1076"/>
          <ac:spMkLst>
            <pc:docMk/>
            <pc:sldMk cId="1943443047" sldId="257"/>
            <ac:spMk id="2" creationId="{31BCE77E-396A-4A6E-8B1E-4790A2C625D6}"/>
          </ac:spMkLst>
        </pc:spChg>
        <pc:spChg chg="mod">
          <ac:chgData name="Tracey Ball" userId="06591d06-274c-436f-914d-293d3a18b79e" providerId="ADAL" clId="{2B537101-24D3-4E3D-907C-ED4D77C276F9}" dt="2022-02-16T18:50:17.113" v="26" actId="1076"/>
          <ac:spMkLst>
            <pc:docMk/>
            <pc:sldMk cId="1943443047" sldId="257"/>
            <ac:spMk id="3" creationId="{71E563F4-A4E2-41B9-B298-F07AAA8CF3D3}"/>
          </ac:spMkLst>
        </pc:spChg>
        <pc:spChg chg="mod">
          <ac:chgData name="Tracey Ball" userId="06591d06-274c-436f-914d-293d3a18b79e" providerId="ADAL" clId="{2B537101-24D3-4E3D-907C-ED4D77C276F9}" dt="2022-02-16T18:50:24.586" v="29" actId="1076"/>
          <ac:spMkLst>
            <pc:docMk/>
            <pc:sldMk cId="1943443047" sldId="257"/>
            <ac:spMk id="4" creationId="{2B697528-766B-4C74-AC7B-8FBDE94357C0}"/>
          </ac:spMkLst>
        </pc:spChg>
        <pc:spChg chg="mod">
          <ac:chgData name="Tracey Ball" userId="06591d06-274c-436f-914d-293d3a18b79e" providerId="ADAL" clId="{2B537101-24D3-4E3D-907C-ED4D77C276F9}" dt="2022-02-16T18:50:29.978" v="30" actId="1076"/>
          <ac:spMkLst>
            <pc:docMk/>
            <pc:sldMk cId="1943443047" sldId="257"/>
            <ac:spMk id="5" creationId="{6DFCF8BB-57D2-4ED9-A7F6-9C7984DDCD81}"/>
          </ac:spMkLst>
        </pc:spChg>
        <pc:spChg chg="mod">
          <ac:chgData name="Tracey Ball" userId="06591d06-274c-436f-914d-293d3a18b79e" providerId="ADAL" clId="{2B537101-24D3-4E3D-907C-ED4D77C276F9}" dt="2022-02-16T18:50:41.163" v="33" actId="14100"/>
          <ac:spMkLst>
            <pc:docMk/>
            <pc:sldMk cId="1943443047" sldId="257"/>
            <ac:spMk id="6" creationId="{26A1F177-508B-4B3D-90C1-2C6EC197DD0D}"/>
          </ac:spMkLst>
        </pc:spChg>
        <pc:spChg chg="mod">
          <ac:chgData name="Tracey Ball" userId="06591d06-274c-436f-914d-293d3a18b79e" providerId="ADAL" clId="{2B537101-24D3-4E3D-907C-ED4D77C276F9}" dt="2022-02-16T18:50:34.642" v="31" actId="1076"/>
          <ac:spMkLst>
            <pc:docMk/>
            <pc:sldMk cId="1943443047" sldId="257"/>
            <ac:spMk id="7" creationId="{15327D85-1844-47D6-AF46-10FBF1B78908}"/>
          </ac:spMkLst>
        </pc:spChg>
        <pc:spChg chg="mod">
          <ac:chgData name="Tracey Ball" userId="06591d06-274c-436f-914d-293d3a18b79e" providerId="ADAL" clId="{2B537101-24D3-4E3D-907C-ED4D77C276F9}" dt="2022-02-16T18:50:47.978" v="34" actId="1076"/>
          <ac:spMkLst>
            <pc:docMk/>
            <pc:sldMk cId="1943443047" sldId="257"/>
            <ac:spMk id="8" creationId="{46B0DD08-1457-43CC-8DA9-5BDBF14EA097}"/>
          </ac:spMkLst>
        </pc:spChg>
        <pc:spChg chg="mod">
          <ac:chgData name="Tracey Ball" userId="06591d06-274c-436f-914d-293d3a18b79e" providerId="ADAL" clId="{2B537101-24D3-4E3D-907C-ED4D77C276F9}" dt="2022-02-16T18:50:50.297" v="35" actId="1076"/>
          <ac:spMkLst>
            <pc:docMk/>
            <pc:sldMk cId="1943443047" sldId="257"/>
            <ac:spMk id="9" creationId="{8839AF73-4C2E-4085-A6FE-9A8D53C44F6D}"/>
          </ac:spMkLst>
        </pc:spChg>
      </pc:sldChg>
      <pc:sldChg chg="del">
        <pc:chgData name="Tracey Ball" userId="06591d06-274c-436f-914d-293d3a18b79e" providerId="ADAL" clId="{2B537101-24D3-4E3D-907C-ED4D77C276F9}" dt="2022-02-16T18:51:52.849" v="40" actId="47"/>
        <pc:sldMkLst>
          <pc:docMk/>
          <pc:sldMk cId="813010598" sldId="258"/>
        </pc:sldMkLst>
      </pc:sldChg>
      <pc:sldChg chg="new">
        <pc:chgData name="Tracey Ball" userId="06591d06-274c-436f-914d-293d3a18b79e" providerId="ADAL" clId="{2B537101-24D3-4E3D-907C-ED4D77C276F9}" dt="2022-02-16T18:51:53.949" v="41" actId="680"/>
        <pc:sldMkLst>
          <pc:docMk/>
          <pc:sldMk cId="3024771137" sldId="258"/>
        </pc:sldMkLst>
      </pc:sldChg>
      <pc:sldMasterChg chg="modSldLayout">
        <pc:chgData name="Tracey Ball" userId="06591d06-274c-436f-914d-293d3a18b79e" providerId="ADAL" clId="{2B537101-24D3-4E3D-907C-ED4D77C276F9}" dt="2022-02-16T18:14:32.402" v="2" actId="14100"/>
        <pc:sldMasterMkLst>
          <pc:docMk/>
          <pc:sldMasterMk cId="3616981758" sldId="2147483660"/>
        </pc:sldMasterMkLst>
        <pc:sldLayoutChg chg="addSp modSp mod">
          <pc:chgData name="Tracey Ball" userId="06591d06-274c-436f-914d-293d3a18b79e" providerId="ADAL" clId="{2B537101-24D3-4E3D-907C-ED4D77C276F9}" dt="2022-02-16T18:14:32.402" v="2" actId="14100"/>
          <pc:sldLayoutMkLst>
            <pc:docMk/>
            <pc:sldMasterMk cId="3616981758" sldId="2147483660"/>
            <pc:sldLayoutMk cId="444593057" sldId="2147483661"/>
          </pc:sldLayoutMkLst>
          <pc:spChg chg="add mod">
            <ac:chgData name="Tracey Ball" userId="06591d06-274c-436f-914d-293d3a18b79e" providerId="ADAL" clId="{2B537101-24D3-4E3D-907C-ED4D77C276F9}" dt="2022-02-16T18:14:32.402" v="2" actId="14100"/>
            <ac:spMkLst>
              <pc:docMk/>
              <pc:sldMasterMk cId="3616981758" sldId="2147483660"/>
              <pc:sldLayoutMk cId="444593057" sldId="2147483661"/>
              <ac:spMk id="25" creationId="{8FB84FAD-4B05-4AEE-B99B-596082B243CE}"/>
            </ac:spMkLst>
          </pc:spChg>
        </pc:sldLayoutChg>
      </pc:sldMasterChg>
      <pc:sldMasterChg chg="addSp delSp modSp mod delSldLayout modSldLayout">
        <pc:chgData name="Tracey Ball" userId="06591d06-274c-436f-914d-293d3a18b79e" providerId="ADAL" clId="{2B537101-24D3-4E3D-907C-ED4D77C276F9}" dt="2022-02-16T18:51:46.273" v="39" actId="1037"/>
        <pc:sldMasterMkLst>
          <pc:docMk/>
          <pc:sldMasterMk cId="3488219750" sldId="2147483662"/>
        </pc:sldMasterMkLst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2" creationId="{00000000-0000-0000-0000-000000000000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3" creationId="{00000000-0000-0000-0000-000000000000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4" creationId="{00000000-0000-0000-0000-000000000000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5" creationId="{00000000-0000-0000-0000-000000000000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6" creationId="{00000000-0000-0000-0000-000000000000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8" creationId="{45D0D026-1271-4706-8AFD-50687909A516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9" creationId="{8F8A617B-1C47-4C6B-9745-13B66B1B6884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0" creationId="{3FDB6107-D19F-4E6E-9765-CE0B054D56BB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3" creationId="{6B5C9BBC-9049-4BAF-85C1-D7102A01F014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4" creationId="{A93F9A9D-19A2-4A4D-A087-0F67EF5457A1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5" creationId="{7C3CEDC5-EB7D-4D66-9FC1-4E025A49B56E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6" creationId="{EA58CCB1-3973-4B18-AC77-BE7FD3D6C6A1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7" creationId="{410BB106-5EFB-4EC8-8ADF-BCD81D351E08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18" creationId="{5D5DCCA4-82D4-4559-987F-D4E0AF25F137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20" creationId="{1A355D8E-F337-4DF6-A697-C8EF919F3DF6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21" creationId="{1C9BB5D2-EBBE-4CBE-B412-C0F2660E469A}"/>
          </ac:spMkLst>
        </pc:spChg>
        <pc:spChg chg="del">
          <ac:chgData name="Tracey Ball" userId="06591d06-274c-436f-914d-293d3a18b79e" providerId="ADAL" clId="{2B537101-24D3-4E3D-907C-ED4D77C276F9}" dt="2022-02-16T18:50:02.133" v="23" actId="478"/>
          <ac:spMkLst>
            <pc:docMk/>
            <pc:sldMasterMk cId="3488219750" sldId="2147483662"/>
            <ac:spMk id="22" creationId="{AFBFACD7-6A43-4A91-8E5A-B1881E18BEFA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23" creationId="{27037B5B-F755-4886-917F-741679277549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24" creationId="{225EA6F7-FF41-478F-822D-A870C96DD52C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25" creationId="{28CF91BB-90B2-44BE-A06E-EBE9571F200E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28" creationId="{DEFAE145-45B3-4760-9A73-4F8038C90AFE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29" creationId="{507D6F0C-5E47-4D38-AF1F-BF1B860183F9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0" creationId="{7A032CB7-F6EB-449A-9948-EB6DB13C42B9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1" creationId="{64A1F03A-A544-49B2-BDEB-8B747E7BCAB8}"/>
          </ac:spMkLst>
        </pc:spChg>
        <pc:spChg chg="add mod">
          <ac:chgData name="Tracey Ball" userId="06591d06-274c-436f-914d-293d3a18b79e" providerId="ADAL" clId="{2B537101-24D3-4E3D-907C-ED4D77C276F9}" dt="2022-02-16T18:51:46.273" v="39" actId="1037"/>
          <ac:spMkLst>
            <pc:docMk/>
            <pc:sldMasterMk cId="3488219750" sldId="2147483662"/>
            <ac:spMk id="32" creationId="{60997AA5-0BEB-49B0-86C6-75853187B0CB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4" creationId="{E1865BD1-90E3-4081-AF54-7A31F5435BF0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5" creationId="{BC07108C-5225-41EE-B2D8-E4CD18CD614C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6" creationId="{38B22B00-F104-46F8-8ED1-EDE5CBE72C04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7" creationId="{665E235B-A2D1-4332-AA3F-DEBA9F9F3BD5}"/>
          </ac:spMkLst>
        </pc:spChg>
        <pc:spChg chg="add mod">
          <ac:chgData name="Tracey Ball" userId="06591d06-274c-436f-914d-293d3a18b79e" providerId="ADAL" clId="{2B537101-24D3-4E3D-907C-ED4D77C276F9}" dt="2022-02-16T18:50:02.400" v="24"/>
          <ac:spMkLst>
            <pc:docMk/>
            <pc:sldMasterMk cId="3488219750" sldId="2147483662"/>
            <ac:spMk id="38" creationId="{FD1E0E6C-B2F1-4DA2-8DE3-A709F858E027}"/>
          </ac:spMkLst>
        </pc:spChg>
        <pc:graphicFrameChg chg="del">
          <ac:chgData name="Tracey Ball" userId="06591d06-274c-436f-914d-293d3a18b79e" providerId="ADAL" clId="{2B537101-24D3-4E3D-907C-ED4D77C276F9}" dt="2022-02-16T18:50:02.133" v="23" actId="478"/>
          <ac:graphicFrameMkLst>
            <pc:docMk/>
            <pc:sldMasterMk cId="3488219750" sldId="2147483662"/>
            <ac:graphicFrameMk id="11" creationId="{F15DC0E5-F010-4D72-B65F-C84189F64652}"/>
          </ac:graphicFrameMkLst>
        </pc:graphicFrameChg>
        <pc:graphicFrameChg chg="del">
          <ac:chgData name="Tracey Ball" userId="06591d06-274c-436f-914d-293d3a18b79e" providerId="ADAL" clId="{2B537101-24D3-4E3D-907C-ED4D77C276F9}" dt="2022-02-16T18:50:02.133" v="23" actId="478"/>
          <ac:graphicFrameMkLst>
            <pc:docMk/>
            <pc:sldMasterMk cId="3488219750" sldId="2147483662"/>
            <ac:graphicFrameMk id="12" creationId="{28291767-C727-44FB-8724-69429A452DED}"/>
          </ac:graphicFrameMkLst>
        </pc:graphicFrameChg>
        <pc:graphicFrameChg chg="del">
          <ac:chgData name="Tracey Ball" userId="06591d06-274c-436f-914d-293d3a18b79e" providerId="ADAL" clId="{2B537101-24D3-4E3D-907C-ED4D77C276F9}" dt="2022-02-16T18:50:02.133" v="23" actId="478"/>
          <ac:graphicFrameMkLst>
            <pc:docMk/>
            <pc:sldMasterMk cId="3488219750" sldId="2147483662"/>
            <ac:graphicFrameMk id="19" creationId="{FE6F7675-ED31-480B-A8BB-2456DC0D31AF}"/>
          </ac:graphicFrameMkLst>
        </pc:graphicFrameChg>
        <pc:graphicFrameChg chg="add mod">
          <ac:chgData name="Tracey Ball" userId="06591d06-274c-436f-914d-293d3a18b79e" providerId="ADAL" clId="{2B537101-24D3-4E3D-907C-ED4D77C276F9}" dt="2022-02-16T18:50:02.400" v="24"/>
          <ac:graphicFrameMkLst>
            <pc:docMk/>
            <pc:sldMasterMk cId="3488219750" sldId="2147483662"/>
            <ac:graphicFrameMk id="26" creationId="{D4981A2E-7A8E-4D34-B453-DB138A8F57FD}"/>
          </ac:graphicFrameMkLst>
        </pc:graphicFrameChg>
        <pc:graphicFrameChg chg="add mod">
          <ac:chgData name="Tracey Ball" userId="06591d06-274c-436f-914d-293d3a18b79e" providerId="ADAL" clId="{2B537101-24D3-4E3D-907C-ED4D77C276F9}" dt="2022-02-16T18:50:02.400" v="24"/>
          <ac:graphicFrameMkLst>
            <pc:docMk/>
            <pc:sldMasterMk cId="3488219750" sldId="2147483662"/>
            <ac:graphicFrameMk id="27" creationId="{BB07493F-717B-4D90-972C-8C7D6F2E76D0}"/>
          </ac:graphicFrameMkLst>
        </pc:graphicFrameChg>
        <pc:graphicFrameChg chg="add mod">
          <ac:chgData name="Tracey Ball" userId="06591d06-274c-436f-914d-293d3a18b79e" providerId="ADAL" clId="{2B537101-24D3-4E3D-907C-ED4D77C276F9}" dt="2022-02-16T18:50:02.400" v="24"/>
          <ac:graphicFrameMkLst>
            <pc:docMk/>
            <pc:sldMasterMk cId="3488219750" sldId="2147483662"/>
            <ac:graphicFrameMk id="33" creationId="{76637EC9-5C60-47E6-916E-01C4D2038A65}"/>
          </ac:graphicFrameMkLst>
        </pc:graphicFrameChg>
        <pc:cxnChg chg="del">
          <ac:chgData name="Tracey Ball" userId="06591d06-274c-436f-914d-293d3a18b79e" providerId="ADAL" clId="{2B537101-24D3-4E3D-907C-ED4D77C276F9}" dt="2022-02-16T18:50:02.133" v="23" actId="478"/>
          <ac:cxnSpMkLst>
            <pc:docMk/>
            <pc:sldMasterMk cId="3488219750" sldId="2147483662"/>
            <ac:cxnSpMk id="7" creationId="{00000000-0000-0000-0000-000000000000}"/>
          </ac:cxnSpMkLst>
        </pc:cxnChg>
        <pc:sldLayoutChg chg="del">
          <pc:chgData name="Tracey Ball" userId="06591d06-274c-436f-914d-293d3a18b79e" providerId="ADAL" clId="{2B537101-24D3-4E3D-907C-ED4D77C276F9}" dt="2022-02-16T18:49:47.519" v="12" actId="2696"/>
          <pc:sldLayoutMkLst>
            <pc:docMk/>
            <pc:sldMasterMk cId="3488219750" sldId="2147483662"/>
            <pc:sldLayoutMk cId="3775307686" sldId="2147483663"/>
          </pc:sldLayoutMkLst>
        </pc:sldLayoutChg>
        <pc:sldLayoutChg chg="del">
          <pc:chgData name="Tracey Ball" userId="06591d06-274c-436f-914d-293d3a18b79e" providerId="ADAL" clId="{2B537101-24D3-4E3D-907C-ED4D77C276F9}" dt="2022-02-16T18:49:48.252" v="13" actId="2696"/>
          <pc:sldLayoutMkLst>
            <pc:docMk/>
            <pc:sldMasterMk cId="3488219750" sldId="2147483662"/>
            <pc:sldLayoutMk cId="2908261513" sldId="2147483664"/>
          </pc:sldLayoutMkLst>
        </pc:sldLayoutChg>
        <pc:sldLayoutChg chg="del">
          <pc:chgData name="Tracey Ball" userId="06591d06-274c-436f-914d-293d3a18b79e" providerId="ADAL" clId="{2B537101-24D3-4E3D-907C-ED4D77C276F9}" dt="2022-02-16T18:49:48.818" v="14" actId="2696"/>
          <pc:sldLayoutMkLst>
            <pc:docMk/>
            <pc:sldMasterMk cId="3488219750" sldId="2147483662"/>
            <pc:sldLayoutMk cId="3294235397" sldId="2147483665"/>
          </pc:sldLayoutMkLst>
        </pc:sldLayoutChg>
        <pc:sldLayoutChg chg="del">
          <pc:chgData name="Tracey Ball" userId="06591d06-274c-436f-914d-293d3a18b79e" providerId="ADAL" clId="{2B537101-24D3-4E3D-907C-ED4D77C276F9}" dt="2022-02-16T18:49:49.439" v="15" actId="2696"/>
          <pc:sldLayoutMkLst>
            <pc:docMk/>
            <pc:sldMasterMk cId="3488219750" sldId="2147483662"/>
            <pc:sldLayoutMk cId="2397233988" sldId="2147483666"/>
          </pc:sldLayoutMkLst>
        </pc:sldLayoutChg>
        <pc:sldLayoutChg chg="del">
          <pc:chgData name="Tracey Ball" userId="06591d06-274c-436f-914d-293d3a18b79e" providerId="ADAL" clId="{2B537101-24D3-4E3D-907C-ED4D77C276F9}" dt="2022-02-16T18:49:49.964" v="16" actId="2696"/>
          <pc:sldLayoutMkLst>
            <pc:docMk/>
            <pc:sldMasterMk cId="3488219750" sldId="2147483662"/>
            <pc:sldLayoutMk cId="948630556" sldId="2147483667"/>
          </pc:sldLayoutMkLst>
        </pc:sldLayoutChg>
        <pc:sldLayoutChg chg="del">
          <pc:chgData name="Tracey Ball" userId="06591d06-274c-436f-914d-293d3a18b79e" providerId="ADAL" clId="{2B537101-24D3-4E3D-907C-ED4D77C276F9}" dt="2022-02-16T18:49:50.668" v="17" actId="2696"/>
          <pc:sldLayoutMkLst>
            <pc:docMk/>
            <pc:sldMasterMk cId="3488219750" sldId="2147483662"/>
            <pc:sldLayoutMk cId="915353223" sldId="2147483668"/>
          </pc:sldLayoutMkLst>
        </pc:sldLayoutChg>
        <pc:sldLayoutChg chg="del">
          <pc:chgData name="Tracey Ball" userId="06591d06-274c-436f-914d-293d3a18b79e" providerId="ADAL" clId="{2B537101-24D3-4E3D-907C-ED4D77C276F9}" dt="2022-02-16T18:49:51.324" v="18" actId="2696"/>
          <pc:sldLayoutMkLst>
            <pc:docMk/>
            <pc:sldMasterMk cId="3488219750" sldId="2147483662"/>
            <pc:sldLayoutMk cId="1999082411" sldId="2147483669"/>
          </pc:sldLayoutMkLst>
        </pc:sldLayoutChg>
        <pc:sldLayoutChg chg="del">
          <pc:chgData name="Tracey Ball" userId="06591d06-274c-436f-914d-293d3a18b79e" providerId="ADAL" clId="{2B537101-24D3-4E3D-907C-ED4D77C276F9}" dt="2022-02-16T18:49:51.939" v="19" actId="2696"/>
          <pc:sldLayoutMkLst>
            <pc:docMk/>
            <pc:sldMasterMk cId="3488219750" sldId="2147483662"/>
            <pc:sldLayoutMk cId="1968999604" sldId="2147483670"/>
          </pc:sldLayoutMkLst>
        </pc:sldLayoutChg>
        <pc:sldLayoutChg chg="del">
          <pc:chgData name="Tracey Ball" userId="06591d06-274c-436f-914d-293d3a18b79e" providerId="ADAL" clId="{2B537101-24D3-4E3D-907C-ED4D77C276F9}" dt="2022-02-16T18:49:52.477" v="20" actId="2696"/>
          <pc:sldLayoutMkLst>
            <pc:docMk/>
            <pc:sldMasterMk cId="3488219750" sldId="2147483662"/>
            <pc:sldLayoutMk cId="4121082035" sldId="2147483671"/>
          </pc:sldLayoutMkLst>
        </pc:sldLayoutChg>
        <pc:sldLayoutChg chg="del">
          <pc:chgData name="Tracey Ball" userId="06591d06-274c-436f-914d-293d3a18b79e" providerId="ADAL" clId="{2B537101-24D3-4E3D-907C-ED4D77C276F9}" dt="2022-02-16T18:49:53.088" v="21" actId="2696"/>
          <pc:sldLayoutMkLst>
            <pc:docMk/>
            <pc:sldMasterMk cId="3488219750" sldId="2147483662"/>
            <pc:sldLayoutMk cId="2655269237" sldId="2147483672"/>
          </pc:sldLayoutMkLst>
        </pc:sldLayoutChg>
        <pc:sldLayoutChg chg="del">
          <pc:chgData name="Tracey Ball" userId="06591d06-274c-436f-914d-293d3a18b79e" providerId="ADAL" clId="{2B537101-24D3-4E3D-907C-ED4D77C276F9}" dt="2022-02-16T18:49:53.608" v="22" actId="2696"/>
          <pc:sldLayoutMkLst>
            <pc:docMk/>
            <pc:sldMasterMk cId="3488219750" sldId="2147483662"/>
            <pc:sldLayoutMk cId="3834774450" sldId="2147483673"/>
          </pc:sldLayoutMkLst>
        </pc:sldLayoutChg>
        <pc:sldLayoutChg chg="modSp mod">
          <pc:chgData name="Tracey Ball" userId="06591d06-274c-436f-914d-293d3a18b79e" providerId="ADAL" clId="{2B537101-24D3-4E3D-907C-ED4D77C276F9}" dt="2022-02-16T18:51:27.900" v="38" actId="1037"/>
          <pc:sldLayoutMkLst>
            <pc:docMk/>
            <pc:sldMasterMk cId="3488219750" sldId="2147483662"/>
            <pc:sldLayoutMk cId="606199084" sldId="2147483674"/>
          </pc:sldLayoutMkLst>
          <pc:spChg chg="mod">
            <ac:chgData name="Tracey Ball" userId="06591d06-274c-436f-914d-293d3a18b79e" providerId="ADAL" clId="{2B537101-24D3-4E3D-907C-ED4D77C276F9}" dt="2022-02-16T18:49:11.236" v="3" actId="14100"/>
            <ac:spMkLst>
              <pc:docMk/>
              <pc:sldMasterMk cId="3488219750" sldId="2147483662"/>
              <pc:sldLayoutMk cId="606199084" sldId="2147483674"/>
              <ac:spMk id="15" creationId="{6BE8457E-537D-4FFA-BEA5-E9AA9910ED48}"/>
            </ac:spMkLst>
          </pc:spChg>
          <pc:spChg chg="mod">
            <ac:chgData name="Tracey Ball" userId="06591d06-274c-436f-914d-293d3a18b79e" providerId="ADAL" clId="{2B537101-24D3-4E3D-907C-ED4D77C276F9}" dt="2022-02-16T18:49:13.836" v="4" actId="14100"/>
            <ac:spMkLst>
              <pc:docMk/>
              <pc:sldMasterMk cId="3488219750" sldId="2147483662"/>
              <pc:sldLayoutMk cId="606199084" sldId="2147483674"/>
              <ac:spMk id="16" creationId="{9688DF56-5FC8-4220-86AA-1B8433798576}"/>
            </ac:spMkLst>
          </pc:spChg>
          <pc:spChg chg="mod">
            <ac:chgData name="Tracey Ball" userId="06591d06-274c-436f-914d-293d3a18b79e" providerId="ADAL" clId="{2B537101-24D3-4E3D-907C-ED4D77C276F9}" dt="2022-02-16T18:49:16.556" v="5" actId="14100"/>
            <ac:spMkLst>
              <pc:docMk/>
              <pc:sldMasterMk cId="3488219750" sldId="2147483662"/>
              <pc:sldLayoutMk cId="606199084" sldId="2147483674"/>
              <ac:spMk id="17" creationId="{F2808D78-DA11-4EFD-8633-85324E993D47}"/>
            </ac:spMkLst>
          </pc:spChg>
          <pc:spChg chg="mod">
            <ac:chgData name="Tracey Ball" userId="06591d06-274c-436f-914d-293d3a18b79e" providerId="ADAL" clId="{2B537101-24D3-4E3D-907C-ED4D77C276F9}" dt="2022-02-16T18:49:19.100" v="6" actId="14100"/>
            <ac:spMkLst>
              <pc:docMk/>
              <pc:sldMasterMk cId="3488219750" sldId="2147483662"/>
              <pc:sldLayoutMk cId="606199084" sldId="2147483674"/>
              <ac:spMk id="18" creationId="{A6F74229-B643-4211-B666-0851F78C45DA}"/>
            </ac:spMkLst>
          </pc:spChg>
          <pc:spChg chg="mod">
            <ac:chgData name="Tracey Ball" userId="06591d06-274c-436f-914d-293d3a18b79e" providerId="ADAL" clId="{2B537101-24D3-4E3D-907C-ED4D77C276F9}" dt="2022-02-16T18:49:23.348" v="7" actId="14100"/>
            <ac:spMkLst>
              <pc:docMk/>
              <pc:sldMasterMk cId="3488219750" sldId="2147483662"/>
              <pc:sldLayoutMk cId="606199084" sldId="2147483674"/>
              <ac:spMk id="19" creationId="{266A463F-F276-4692-9278-B9B7A9D0549A}"/>
            </ac:spMkLst>
          </pc:spChg>
          <pc:spChg chg="mod">
            <ac:chgData name="Tracey Ball" userId="06591d06-274c-436f-914d-293d3a18b79e" providerId="ADAL" clId="{2B537101-24D3-4E3D-907C-ED4D77C276F9}" dt="2022-02-16T18:51:27.900" v="38" actId="1037"/>
            <ac:spMkLst>
              <pc:docMk/>
              <pc:sldMasterMk cId="3488219750" sldId="2147483662"/>
              <pc:sldLayoutMk cId="606199084" sldId="2147483674"/>
              <ac:spMk id="20" creationId="{8BCF8AA8-B858-4F16-9A03-FBD665E8E0D8}"/>
            </ac:spMkLst>
          </pc:spChg>
          <pc:spChg chg="mod">
            <ac:chgData name="Tracey Ball" userId="06591d06-274c-436f-914d-293d3a18b79e" providerId="ADAL" clId="{2B537101-24D3-4E3D-907C-ED4D77C276F9}" dt="2022-02-16T18:49:30.924" v="9" actId="14100"/>
            <ac:spMkLst>
              <pc:docMk/>
              <pc:sldMasterMk cId="3488219750" sldId="2147483662"/>
              <pc:sldLayoutMk cId="606199084" sldId="2147483674"/>
              <ac:spMk id="22" creationId="{8C5D7B63-E6D5-4BC9-8C9C-8BE33B3DEDB7}"/>
            </ac:spMkLst>
          </pc:spChg>
          <pc:spChg chg="mod">
            <ac:chgData name="Tracey Ball" userId="06591d06-274c-436f-914d-293d3a18b79e" providerId="ADAL" clId="{2B537101-24D3-4E3D-907C-ED4D77C276F9}" dt="2022-02-16T18:49:33.372" v="10" actId="14100"/>
            <ac:spMkLst>
              <pc:docMk/>
              <pc:sldMasterMk cId="3488219750" sldId="2147483662"/>
              <pc:sldLayoutMk cId="606199084" sldId="2147483674"/>
              <ac:spMk id="23" creationId="{FA263E0E-01C6-46B9-BB10-23D2131D647C}"/>
            </ac:spMkLst>
          </pc:spChg>
          <pc:spChg chg="mod">
            <ac:chgData name="Tracey Ball" userId="06591d06-274c-436f-914d-293d3a18b79e" providerId="ADAL" clId="{2B537101-24D3-4E3D-907C-ED4D77C276F9}" dt="2022-02-16T18:49:36.643" v="11" actId="14100"/>
            <ac:spMkLst>
              <pc:docMk/>
              <pc:sldMasterMk cId="3488219750" sldId="2147483662"/>
              <pc:sldLayoutMk cId="606199084" sldId="2147483674"/>
              <ac:spMk id="24" creationId="{D155914B-8AA0-4C5D-97EE-C639AE1C164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79C13-8F7F-46DF-898B-3E0DBC6422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554CCD-AE21-4F9F-AF42-00A735D759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A7F54-4E2D-4209-9578-C98FA48AE1AF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BB5D-8040-46F1-BBED-E46CE938A0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8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06D0772-D19B-489A-9522-B86E6690F9CA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Module Storyboard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55A37A21-4302-43D0-97C2-F396B625C65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24798852"/>
              </p:ext>
            </p:extLst>
          </p:nvPr>
        </p:nvGraphicFramePr>
        <p:xfrm>
          <a:off x="260060" y="773438"/>
          <a:ext cx="11660697" cy="46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54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6062444">
                  <a:extLst>
                    <a:ext uri="{9D8B030D-6E8A-4147-A177-3AD203B41FA5}">
                      <a16:colId xmlns:a16="http://schemas.microsoft.com/office/drawing/2014/main" val="2029646801"/>
                    </a:ext>
                  </a:extLst>
                </a:gridCol>
                <a:gridCol w="3886899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9731"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Module #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Module Title: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Module Dates: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id="{92F39B0A-53EB-4EEB-BB6F-8C9E4856944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74094274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BE8457E-537D-4FFA-BEA5-E9AA9910ED48}"/>
              </a:ext>
            </a:extLst>
          </p:cNvPr>
          <p:cNvSpPr txBox="1"/>
          <p:nvPr userDrawn="1"/>
        </p:nvSpPr>
        <p:spPr>
          <a:xfrm>
            <a:off x="254542" y="1245079"/>
            <a:ext cx="174242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Student Sees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8DF56-5FC8-4220-86AA-1B8433798576}"/>
              </a:ext>
            </a:extLst>
          </p:cNvPr>
          <p:cNvSpPr txBox="1"/>
          <p:nvPr userDrawn="1"/>
        </p:nvSpPr>
        <p:spPr>
          <a:xfrm>
            <a:off x="6090407" y="1245079"/>
            <a:ext cx="185541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Student Hears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808D78-DA11-4EFD-8633-85324E993D47}"/>
              </a:ext>
            </a:extLst>
          </p:cNvPr>
          <p:cNvSpPr txBox="1"/>
          <p:nvPr userDrawn="1"/>
        </p:nvSpPr>
        <p:spPr>
          <a:xfrm>
            <a:off x="254542" y="3010776"/>
            <a:ext cx="201895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On-Screen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6A463F-F276-4692-9278-B9B7A9D0549A}"/>
              </a:ext>
            </a:extLst>
          </p:cNvPr>
          <p:cNvSpPr txBox="1"/>
          <p:nvPr userDrawn="1"/>
        </p:nvSpPr>
        <p:spPr>
          <a:xfrm>
            <a:off x="254542" y="4774935"/>
            <a:ext cx="235202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Student Interaction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CF8AA8-B858-4F16-9A03-FBD665E8E0D8}"/>
              </a:ext>
            </a:extLst>
          </p:cNvPr>
          <p:cNvSpPr txBox="1"/>
          <p:nvPr userDrawn="1"/>
        </p:nvSpPr>
        <p:spPr>
          <a:xfrm>
            <a:off x="6098719" y="4774935"/>
            <a:ext cx="2898136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Assignments | Activities</a:t>
            </a:r>
          </a:p>
        </p:txBody>
      </p:sp>
      <p:graphicFrame>
        <p:nvGraphicFramePr>
          <p:cNvPr id="21" name="Table 6">
            <a:extLst>
              <a:ext uri="{FF2B5EF4-FFF2-40B4-BE49-F238E27FC236}">
                <a16:creationId xmlns:a16="http://schemas.microsoft.com/office/drawing/2014/main" id="{90F5352B-94A3-44FC-B238-797581BBEAD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6980516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8C5D7B63-E6D5-4BC9-8C9C-8BE33B3DEDB7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263E0E-01C6-46B9-BB10-23D2131D647C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155914B-8AA0-4C5D-97EE-C639AE1C164A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F74229-B643-4211-B666-0851F78C45DA}"/>
              </a:ext>
            </a:extLst>
          </p:cNvPr>
          <p:cNvSpPr txBox="1"/>
          <p:nvPr userDrawn="1"/>
        </p:nvSpPr>
        <p:spPr>
          <a:xfrm>
            <a:off x="6090407" y="3010776"/>
            <a:ext cx="194352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Graphic Assets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B84FAD-4B05-4AEE-B99B-596082B243CE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</p:spTree>
    <p:extLst>
      <p:ext uri="{BB962C8B-B14F-4D97-AF65-F5344CB8AC3E}">
        <p14:creationId xmlns:p14="http://schemas.microsoft.com/office/powerpoint/2010/main" val="6061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037B5B-F755-4886-917F-741679277549}"/>
              </a:ext>
            </a:extLst>
          </p:cNvPr>
          <p:cNvSpPr/>
          <p:nvPr userDrawn="1"/>
        </p:nvSpPr>
        <p:spPr>
          <a:xfrm>
            <a:off x="0" y="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225EA6F7-FF41-478F-822D-A870C96DD52C}"/>
              </a:ext>
            </a:extLst>
          </p:cNvPr>
          <p:cNvSpPr/>
          <p:nvPr userDrawn="1"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28CF91BB-90B2-44BE-A06E-EBE9571F200E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Module Storyboard</a:t>
            </a: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D4981A2E-7A8E-4D34-B453-DB138A8F57F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50529575"/>
              </p:ext>
            </p:extLst>
          </p:nvPr>
        </p:nvGraphicFramePr>
        <p:xfrm>
          <a:off x="260060" y="773438"/>
          <a:ext cx="11660697" cy="46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354">
                  <a:extLst>
                    <a:ext uri="{9D8B030D-6E8A-4147-A177-3AD203B41FA5}">
                      <a16:colId xmlns:a16="http://schemas.microsoft.com/office/drawing/2014/main" val="2323573268"/>
                    </a:ext>
                  </a:extLst>
                </a:gridCol>
                <a:gridCol w="6062444">
                  <a:extLst>
                    <a:ext uri="{9D8B030D-6E8A-4147-A177-3AD203B41FA5}">
                      <a16:colId xmlns:a16="http://schemas.microsoft.com/office/drawing/2014/main" val="2029646801"/>
                    </a:ext>
                  </a:extLst>
                </a:gridCol>
                <a:gridCol w="3886899">
                  <a:extLst>
                    <a:ext uri="{9D8B030D-6E8A-4147-A177-3AD203B41FA5}">
                      <a16:colId xmlns:a16="http://schemas.microsoft.com/office/drawing/2014/main" val="264327533"/>
                    </a:ext>
                  </a:extLst>
                </a:gridCol>
              </a:tblGrid>
              <a:tr h="469731"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Module #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Module Title: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Module Dates:</a:t>
                      </a: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98347"/>
                  </a:ext>
                </a:extLst>
              </a:tr>
            </a:tbl>
          </a:graphicData>
        </a:graphic>
      </p:graphicFrame>
      <p:graphicFrame>
        <p:nvGraphicFramePr>
          <p:cNvPr id="27" name="Table 6">
            <a:extLst>
              <a:ext uri="{FF2B5EF4-FFF2-40B4-BE49-F238E27FC236}">
                <a16:creationId xmlns:a16="http://schemas.microsoft.com/office/drawing/2014/main" id="{BB07493F-717B-4D90-972C-8C7D6F2E76D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1903059"/>
              </p:ext>
            </p:extLst>
          </p:nvPr>
        </p:nvGraphicFramePr>
        <p:xfrm>
          <a:off x="257696" y="1243169"/>
          <a:ext cx="11665857" cy="529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523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5827334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3450"/>
                  </a:ext>
                </a:extLst>
              </a:tr>
              <a:tr h="1763945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763650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DEFAE145-45B3-4760-9A73-4F8038C90AFE}"/>
              </a:ext>
            </a:extLst>
          </p:cNvPr>
          <p:cNvSpPr txBox="1"/>
          <p:nvPr userDrawn="1"/>
        </p:nvSpPr>
        <p:spPr>
          <a:xfrm>
            <a:off x="254542" y="1245079"/>
            <a:ext cx="174242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Student Sees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7D6F0C-5E47-4D38-AF1F-BF1B860183F9}"/>
              </a:ext>
            </a:extLst>
          </p:cNvPr>
          <p:cNvSpPr txBox="1"/>
          <p:nvPr userDrawn="1"/>
        </p:nvSpPr>
        <p:spPr>
          <a:xfrm>
            <a:off x="6090407" y="1245079"/>
            <a:ext cx="185541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/>
                </a:solidFill>
              </a:rPr>
              <a:t>Student Hears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032CB7-F6EB-449A-9948-EB6DB13C42B9}"/>
              </a:ext>
            </a:extLst>
          </p:cNvPr>
          <p:cNvSpPr txBox="1"/>
          <p:nvPr userDrawn="1"/>
        </p:nvSpPr>
        <p:spPr>
          <a:xfrm>
            <a:off x="254542" y="3010776"/>
            <a:ext cx="201895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On-Screen Text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4A1F03A-A544-49B2-BDEB-8B747E7BCAB8}"/>
              </a:ext>
            </a:extLst>
          </p:cNvPr>
          <p:cNvSpPr txBox="1"/>
          <p:nvPr userDrawn="1"/>
        </p:nvSpPr>
        <p:spPr>
          <a:xfrm>
            <a:off x="254542" y="4774935"/>
            <a:ext cx="2352024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Student Interaction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997AA5-0BEB-49B0-86C6-75853187B0CB}"/>
              </a:ext>
            </a:extLst>
          </p:cNvPr>
          <p:cNvSpPr txBox="1"/>
          <p:nvPr userDrawn="1"/>
        </p:nvSpPr>
        <p:spPr>
          <a:xfrm>
            <a:off x="6088209" y="4774935"/>
            <a:ext cx="2898136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Assignments | Activities</a:t>
            </a:r>
          </a:p>
        </p:txBody>
      </p:sp>
      <p:graphicFrame>
        <p:nvGraphicFramePr>
          <p:cNvPr id="33" name="Table 6">
            <a:extLst>
              <a:ext uri="{FF2B5EF4-FFF2-40B4-BE49-F238E27FC236}">
                <a16:creationId xmlns:a16="http://schemas.microsoft.com/office/drawing/2014/main" id="{76637EC9-5C60-47E6-916E-01C4D2038A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75688187"/>
              </p:ext>
            </p:extLst>
          </p:nvPr>
        </p:nvGraphicFramePr>
        <p:xfrm>
          <a:off x="254540" y="6535003"/>
          <a:ext cx="11666216" cy="176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14">
                  <a:extLst>
                    <a:ext uri="{9D8B030D-6E8A-4147-A177-3AD203B41FA5}">
                      <a16:colId xmlns:a16="http://schemas.microsoft.com/office/drawing/2014/main" val="3232964721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42017497"/>
                    </a:ext>
                  </a:extLst>
                </a:gridCol>
                <a:gridCol w="3886251">
                  <a:extLst>
                    <a:ext uri="{9D8B030D-6E8A-4147-A177-3AD203B41FA5}">
                      <a16:colId xmlns:a16="http://schemas.microsoft.com/office/drawing/2014/main" val="4226285201"/>
                    </a:ext>
                  </a:extLst>
                </a:gridCol>
              </a:tblGrid>
              <a:tr h="1763945">
                <a:tc>
                  <a:txBody>
                    <a:bodyPr/>
                    <a:lstStyle/>
                    <a:p>
                      <a:endParaRPr lang="en-US" sz="2300" dirty="0">
                        <a:solidFill>
                          <a:schemeClr val="tx1"/>
                        </a:solidFill>
                      </a:endParaRPr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T="57912" marB="579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512719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E1865BD1-90E3-4081-AF54-7A31F5435BF0}"/>
              </a:ext>
            </a:extLst>
          </p:cNvPr>
          <p:cNvSpPr txBox="1"/>
          <p:nvPr userDrawn="1"/>
        </p:nvSpPr>
        <p:spPr>
          <a:xfrm>
            <a:off x="254617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C07108C-5225-41EE-B2D8-E4CD18CD614C}"/>
              </a:ext>
            </a:extLst>
          </p:cNvPr>
          <p:cNvSpPr txBox="1"/>
          <p:nvPr userDrawn="1"/>
        </p:nvSpPr>
        <p:spPr>
          <a:xfrm>
            <a:off x="4148431" y="6536913"/>
            <a:ext cx="142703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Review #2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8B22B00-F104-46F8-8ED1-EDE5CBE72C04}"/>
              </a:ext>
            </a:extLst>
          </p:cNvPr>
          <p:cNvSpPr txBox="1"/>
          <p:nvPr userDrawn="1"/>
        </p:nvSpPr>
        <p:spPr>
          <a:xfrm>
            <a:off x="8033934" y="6536913"/>
            <a:ext cx="2161100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Additional Notes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65E235B-A2D1-4332-AA3F-DEBA9F9F3BD5}"/>
              </a:ext>
            </a:extLst>
          </p:cNvPr>
          <p:cNvSpPr txBox="1"/>
          <p:nvPr userDrawn="1"/>
        </p:nvSpPr>
        <p:spPr>
          <a:xfrm>
            <a:off x="6090407" y="3010776"/>
            <a:ext cx="1943527" cy="4431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80" b="0" dirty="0">
                <a:solidFill>
                  <a:schemeClr val="tx2">
                    <a:lumMod val="75000"/>
                  </a:schemeClr>
                </a:solidFill>
              </a:rPr>
              <a:t>Graphic Assets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D1E0E6C-B2F1-4DA2-8DE3-A709F858E027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</p:spTree>
    <p:extLst>
      <p:ext uri="{BB962C8B-B14F-4D97-AF65-F5344CB8AC3E}">
        <p14:creationId xmlns:p14="http://schemas.microsoft.com/office/powerpoint/2010/main" val="348821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58270" rtl="0" eaLnBrk="1" latinLnBrk="0" hangingPunct="1">
        <a:lnSpc>
          <a:spcPct val="80000"/>
        </a:lnSpc>
        <a:spcBef>
          <a:spcPct val="0"/>
        </a:spcBef>
        <a:buNone/>
        <a:defRPr sz="5573" kern="1200" cap="all" spc="12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15827" indent="-115827" algn="l" defTabSz="1158270" rtl="0" eaLnBrk="1" latinLnBrk="0" hangingPunct="1">
        <a:lnSpc>
          <a:spcPct val="90000"/>
        </a:lnSpc>
        <a:spcBef>
          <a:spcPts val="1520"/>
        </a:spcBef>
        <a:spcAft>
          <a:spcPts val="25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533" kern="1200">
          <a:solidFill>
            <a:schemeClr val="tx1"/>
          </a:solidFill>
          <a:latin typeface="+mn-lt"/>
          <a:ea typeface="+mn-ea"/>
          <a:cs typeface="+mn-cs"/>
        </a:defRPr>
      </a:lvl1pPr>
      <a:lvl2pPr marL="335898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56755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752876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98453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7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1343594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154050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172582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1pPr>
      <a:lvl2pPr marL="579135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15827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73740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31654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289567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053947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33082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BCE77E-396A-4A6E-8B1E-4790A2C625D6}"/>
              </a:ext>
            </a:extLst>
          </p:cNvPr>
          <p:cNvSpPr txBox="1"/>
          <p:nvPr/>
        </p:nvSpPr>
        <p:spPr>
          <a:xfrm>
            <a:off x="452789" y="1819565"/>
            <a:ext cx="521739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Layout Overview. What will students see?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563F4-A4E2-41B9-B298-F07AAA8CF3D3}"/>
              </a:ext>
            </a:extLst>
          </p:cNvPr>
          <p:cNvSpPr txBox="1"/>
          <p:nvPr/>
        </p:nvSpPr>
        <p:spPr>
          <a:xfrm>
            <a:off x="6452631" y="1803000"/>
            <a:ext cx="537678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Specific Audio, sounds, or music used to enhance the learning experience.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97528-766B-4C74-AC7B-8FBDE94357C0}"/>
              </a:ext>
            </a:extLst>
          </p:cNvPr>
          <p:cNvSpPr txBox="1"/>
          <p:nvPr/>
        </p:nvSpPr>
        <p:spPr>
          <a:xfrm>
            <a:off x="452789" y="3479085"/>
            <a:ext cx="5643211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Module Introduction. MO’s | CO’s. Activities. Due Dates. Lecture Materials. Links to course content.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FCF8BB-57D2-4ED9-A7F6-9C7984DDCD81}"/>
              </a:ext>
            </a:extLst>
          </p:cNvPr>
          <p:cNvSpPr txBox="1"/>
          <p:nvPr/>
        </p:nvSpPr>
        <p:spPr>
          <a:xfrm>
            <a:off x="6452631" y="3566924"/>
            <a:ext cx="5376785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Visuals – Images, gifs, videos, podcasts, etc.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1F177-508B-4B3D-90C1-2C6EC197DD0D}"/>
              </a:ext>
            </a:extLst>
          </p:cNvPr>
          <p:cNvSpPr txBox="1"/>
          <p:nvPr/>
        </p:nvSpPr>
        <p:spPr>
          <a:xfrm>
            <a:off x="452789" y="5364443"/>
            <a:ext cx="5286581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Websites, documents, PPT’s, games. What are students interacting with in this module?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327D85-1844-47D6-AF46-10FBF1B78908}"/>
              </a:ext>
            </a:extLst>
          </p:cNvPr>
          <p:cNvSpPr txBox="1"/>
          <p:nvPr/>
        </p:nvSpPr>
        <p:spPr>
          <a:xfrm>
            <a:off x="6452631" y="5312399"/>
            <a:ext cx="5217394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Types of Assignments and Activities. </a:t>
            </a:r>
            <a:br>
              <a:rPr lang="en-US" sz="2280" dirty="0"/>
            </a:br>
            <a:r>
              <a:rPr lang="en-US" sz="2280" dirty="0"/>
              <a:t>Align with MO’s.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B0DD08-1457-43CC-8DA9-5BDBF14EA097}"/>
              </a:ext>
            </a:extLst>
          </p:cNvPr>
          <p:cNvSpPr txBox="1"/>
          <p:nvPr/>
        </p:nvSpPr>
        <p:spPr>
          <a:xfrm>
            <a:off x="296921" y="7056659"/>
            <a:ext cx="3848401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Comments from a third party.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39AF73-4C2E-4085-A6FE-9A8D53C44F6D}"/>
              </a:ext>
            </a:extLst>
          </p:cNvPr>
          <p:cNvSpPr txBox="1"/>
          <p:nvPr/>
        </p:nvSpPr>
        <p:spPr>
          <a:xfrm>
            <a:off x="4145322" y="7056659"/>
            <a:ext cx="3848401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/>
              <a:t>Comments from a third party.</a:t>
            </a:r>
          </a:p>
        </p:txBody>
      </p:sp>
    </p:spTree>
    <p:extLst>
      <p:ext uri="{BB962C8B-B14F-4D97-AF65-F5344CB8AC3E}">
        <p14:creationId xmlns:p14="http://schemas.microsoft.com/office/powerpoint/2010/main" val="194344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771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94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Ball</dc:creator>
  <cp:lastModifiedBy>Tracey Ball</cp:lastModifiedBy>
  <cp:revision>1</cp:revision>
  <dcterms:created xsi:type="dcterms:W3CDTF">2022-02-16T17:32:17Z</dcterms:created>
  <dcterms:modified xsi:type="dcterms:W3CDTF">2022-02-16T18:51:55Z</dcterms:modified>
</cp:coreProperties>
</file>