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handoutMasterIdLst>
    <p:handoutMasterId r:id="rId4"/>
  </p:handoutMasterIdLst>
  <p:sldIdLst>
    <p:sldId id="257" r:id="rId2"/>
    <p:sldId id="258" r:id="rId3"/>
  </p:sldIdLst>
  <p:sldSz cx="12192000" cy="8686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1296" y="90"/>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Ball" userId="06591d06-274c-436f-914d-293d3a18b79e" providerId="ADAL" clId="{276E7EF5-4389-4CAE-9A80-B9B88C7BABB5}"/>
    <pc:docChg chg="undo redo custSel modSld modMainMaster">
      <pc:chgData name="Tracey Ball" userId="06591d06-274c-436f-914d-293d3a18b79e" providerId="ADAL" clId="{276E7EF5-4389-4CAE-9A80-B9B88C7BABB5}" dt="2022-02-23T17:53:13.316" v="956" actId="404"/>
      <pc:docMkLst>
        <pc:docMk/>
      </pc:docMkLst>
      <pc:sldChg chg="addSp modSp mod">
        <pc:chgData name="Tracey Ball" userId="06591d06-274c-436f-914d-293d3a18b79e" providerId="ADAL" clId="{276E7EF5-4389-4CAE-9A80-B9B88C7BABB5}" dt="2022-02-23T17:53:13.316" v="956" actId="404"/>
        <pc:sldMkLst>
          <pc:docMk/>
          <pc:sldMk cId="1943443047" sldId="257"/>
        </pc:sldMkLst>
        <pc:spChg chg="mod">
          <ac:chgData name="Tracey Ball" userId="06591d06-274c-436f-914d-293d3a18b79e" providerId="ADAL" clId="{276E7EF5-4389-4CAE-9A80-B9B88C7BABB5}" dt="2022-02-23T17:53:09.405" v="955" actId="404"/>
          <ac:spMkLst>
            <pc:docMk/>
            <pc:sldMk cId="1943443047" sldId="257"/>
            <ac:spMk id="2" creationId="{31BCE77E-396A-4A6E-8B1E-4790A2C625D6}"/>
          </ac:spMkLst>
        </pc:spChg>
        <pc:spChg chg="mod">
          <ac:chgData name="Tracey Ball" userId="06591d06-274c-436f-914d-293d3a18b79e" providerId="ADAL" clId="{276E7EF5-4389-4CAE-9A80-B9B88C7BABB5}" dt="2022-02-23T17:52:54.508" v="950" actId="20577"/>
          <ac:spMkLst>
            <pc:docMk/>
            <pc:sldMk cId="1943443047" sldId="257"/>
            <ac:spMk id="3" creationId="{71E563F4-A4E2-41B9-B298-F07AAA8CF3D3}"/>
          </ac:spMkLst>
        </pc:spChg>
        <pc:spChg chg="mod">
          <ac:chgData name="Tracey Ball" userId="06591d06-274c-436f-914d-293d3a18b79e" providerId="ADAL" clId="{276E7EF5-4389-4CAE-9A80-B9B88C7BABB5}" dt="2022-02-23T17:48:54.172" v="799" actId="1076"/>
          <ac:spMkLst>
            <pc:docMk/>
            <pc:sldMk cId="1943443047" sldId="257"/>
            <ac:spMk id="4" creationId="{2B697528-766B-4C74-AC7B-8FBDE94357C0}"/>
          </ac:spMkLst>
        </pc:spChg>
        <pc:spChg chg="mod">
          <ac:chgData name="Tracey Ball" userId="06591d06-274c-436f-914d-293d3a18b79e" providerId="ADAL" clId="{276E7EF5-4389-4CAE-9A80-B9B88C7BABB5}" dt="2022-02-23T17:49:38.509" v="807" actId="20577"/>
          <ac:spMkLst>
            <pc:docMk/>
            <pc:sldMk cId="1943443047" sldId="257"/>
            <ac:spMk id="5" creationId="{6DFCF8BB-57D2-4ED9-A7F6-9C7984DDCD81}"/>
          </ac:spMkLst>
        </pc:spChg>
        <pc:spChg chg="mod">
          <ac:chgData name="Tracey Ball" userId="06591d06-274c-436f-914d-293d3a18b79e" providerId="ADAL" clId="{276E7EF5-4389-4CAE-9A80-B9B88C7BABB5}" dt="2022-02-23T17:49:50.530" v="810"/>
          <ac:spMkLst>
            <pc:docMk/>
            <pc:sldMk cId="1943443047" sldId="257"/>
            <ac:spMk id="6" creationId="{26A1F177-508B-4B3D-90C1-2C6EC197DD0D}"/>
          </ac:spMkLst>
        </pc:spChg>
        <pc:spChg chg="mod">
          <ac:chgData name="Tracey Ball" userId="06591d06-274c-436f-914d-293d3a18b79e" providerId="ADAL" clId="{276E7EF5-4389-4CAE-9A80-B9B88C7BABB5}" dt="2022-02-23T17:53:13.316" v="956" actId="404"/>
          <ac:spMkLst>
            <pc:docMk/>
            <pc:sldMk cId="1943443047" sldId="257"/>
            <ac:spMk id="7" creationId="{15327D85-1844-47D6-AF46-10FBF1B78908}"/>
          </ac:spMkLst>
        </pc:spChg>
        <pc:spChg chg="mod">
          <ac:chgData name="Tracey Ball" userId="06591d06-274c-436f-914d-293d3a18b79e" providerId="ADAL" clId="{276E7EF5-4389-4CAE-9A80-B9B88C7BABB5}" dt="2022-02-23T17:52:18.948" v="907" actId="20577"/>
          <ac:spMkLst>
            <pc:docMk/>
            <pc:sldMk cId="1943443047" sldId="257"/>
            <ac:spMk id="8" creationId="{46B0DD08-1457-43CC-8DA9-5BDBF14EA097}"/>
          </ac:spMkLst>
        </pc:spChg>
        <pc:spChg chg="mod">
          <ac:chgData name="Tracey Ball" userId="06591d06-274c-436f-914d-293d3a18b79e" providerId="ADAL" clId="{276E7EF5-4389-4CAE-9A80-B9B88C7BABB5}" dt="2022-02-23T17:52:11.155" v="891" actId="1036"/>
          <ac:spMkLst>
            <pc:docMk/>
            <pc:sldMk cId="1943443047" sldId="257"/>
            <ac:spMk id="9" creationId="{8839AF73-4C2E-4085-A6FE-9A8D53C44F6D}"/>
          </ac:spMkLst>
        </pc:spChg>
        <pc:spChg chg="add mod">
          <ac:chgData name="Tracey Ball" userId="06591d06-274c-436f-914d-293d3a18b79e" providerId="ADAL" clId="{276E7EF5-4389-4CAE-9A80-B9B88C7BABB5}" dt="2022-02-23T17:51:31.292" v="843" actId="1076"/>
          <ac:spMkLst>
            <pc:docMk/>
            <pc:sldMk cId="1943443047" sldId="257"/>
            <ac:spMk id="10" creationId="{8636B059-92CD-4544-8843-5B11F49E3401}"/>
          </ac:spMkLst>
        </pc:spChg>
      </pc:sldChg>
      <pc:sldMasterChg chg="addSp delSp modSp mod modSldLayout">
        <pc:chgData name="Tracey Ball" userId="06591d06-274c-436f-914d-293d3a18b79e" providerId="ADAL" clId="{276E7EF5-4389-4CAE-9A80-B9B88C7BABB5}" dt="2022-02-23T17:44:02.021" v="500"/>
        <pc:sldMasterMkLst>
          <pc:docMk/>
          <pc:sldMasterMk cId="3488219750" sldId="2147483662"/>
        </pc:sldMasterMkLst>
        <pc:spChg chg="add mod">
          <ac:chgData name="Tracey Ball" userId="06591d06-274c-436f-914d-293d3a18b79e" providerId="ADAL" clId="{276E7EF5-4389-4CAE-9A80-B9B88C7BABB5}" dt="2022-02-23T17:44:02.021" v="500"/>
          <ac:spMkLst>
            <pc:docMk/>
            <pc:sldMasterMk cId="3488219750" sldId="2147483662"/>
            <ac:spMk id="24" creationId="{707E5BC0-B21A-4D59-8655-B88C7092585F}"/>
          </ac:spMkLst>
        </pc:spChg>
        <pc:spChg chg="add mod">
          <ac:chgData name="Tracey Ball" userId="06591d06-274c-436f-914d-293d3a18b79e" providerId="ADAL" clId="{276E7EF5-4389-4CAE-9A80-B9B88C7BABB5}" dt="2022-02-23T17:44:02.021" v="500"/>
          <ac:spMkLst>
            <pc:docMk/>
            <pc:sldMasterMk cId="3488219750" sldId="2147483662"/>
            <ac:spMk id="25" creationId="{A1AD4FBC-3DBA-4753-BF5E-7FBDFB1D2B35}"/>
          </ac:spMkLst>
        </pc:spChg>
        <pc:spChg chg="add mod">
          <ac:chgData name="Tracey Ball" userId="06591d06-274c-436f-914d-293d3a18b79e" providerId="ADAL" clId="{276E7EF5-4389-4CAE-9A80-B9B88C7BABB5}" dt="2022-02-23T17:44:02.021" v="500"/>
          <ac:spMkLst>
            <pc:docMk/>
            <pc:sldMasterMk cId="3488219750" sldId="2147483662"/>
            <ac:spMk id="28" creationId="{78DEAB4E-E389-4111-83E9-290DD19748E1}"/>
          </ac:spMkLst>
        </pc:spChg>
        <pc:spChg chg="add mod">
          <ac:chgData name="Tracey Ball" userId="06591d06-274c-436f-914d-293d3a18b79e" providerId="ADAL" clId="{276E7EF5-4389-4CAE-9A80-B9B88C7BABB5}" dt="2022-02-23T17:44:02.021" v="500"/>
          <ac:spMkLst>
            <pc:docMk/>
            <pc:sldMasterMk cId="3488219750" sldId="2147483662"/>
            <ac:spMk id="29" creationId="{0DCD0D14-6DA4-4073-A031-DD775C9BC376}"/>
          </ac:spMkLst>
        </pc:spChg>
        <pc:spChg chg="add mod">
          <ac:chgData name="Tracey Ball" userId="06591d06-274c-436f-914d-293d3a18b79e" providerId="ADAL" clId="{276E7EF5-4389-4CAE-9A80-B9B88C7BABB5}" dt="2022-02-23T17:44:02.021" v="500"/>
          <ac:spMkLst>
            <pc:docMk/>
            <pc:sldMasterMk cId="3488219750" sldId="2147483662"/>
            <ac:spMk id="30" creationId="{B0BFCF42-AB04-419D-9F48-741B66397232}"/>
          </ac:spMkLst>
        </pc:spChg>
        <pc:spChg chg="add mod">
          <ac:chgData name="Tracey Ball" userId="06591d06-274c-436f-914d-293d3a18b79e" providerId="ADAL" clId="{276E7EF5-4389-4CAE-9A80-B9B88C7BABB5}" dt="2022-02-23T17:44:02.021" v="500"/>
          <ac:spMkLst>
            <pc:docMk/>
            <pc:sldMasterMk cId="3488219750" sldId="2147483662"/>
            <ac:spMk id="31" creationId="{76088EE6-8839-48F0-8E17-BCDFEACC0D05}"/>
          </ac:spMkLst>
        </pc:spChg>
        <pc:spChg chg="add mod">
          <ac:chgData name="Tracey Ball" userId="06591d06-274c-436f-914d-293d3a18b79e" providerId="ADAL" clId="{276E7EF5-4389-4CAE-9A80-B9B88C7BABB5}" dt="2022-02-23T17:44:02.021" v="500"/>
          <ac:spMkLst>
            <pc:docMk/>
            <pc:sldMasterMk cId="3488219750" sldId="2147483662"/>
            <ac:spMk id="33" creationId="{162B7780-37BB-419D-91FC-34274B7C4823}"/>
          </ac:spMkLst>
        </pc:spChg>
        <pc:spChg chg="add mod">
          <ac:chgData name="Tracey Ball" userId="06591d06-274c-436f-914d-293d3a18b79e" providerId="ADAL" clId="{276E7EF5-4389-4CAE-9A80-B9B88C7BABB5}" dt="2022-02-23T17:44:02.021" v="500"/>
          <ac:spMkLst>
            <pc:docMk/>
            <pc:sldMasterMk cId="3488219750" sldId="2147483662"/>
            <ac:spMk id="34" creationId="{DAACC4F3-0FA5-4F6F-8744-621BC205B4C8}"/>
          </ac:spMkLst>
        </pc:spChg>
        <pc:spChg chg="add mod">
          <ac:chgData name="Tracey Ball" userId="06591d06-274c-436f-914d-293d3a18b79e" providerId="ADAL" clId="{276E7EF5-4389-4CAE-9A80-B9B88C7BABB5}" dt="2022-02-23T17:44:02.021" v="500"/>
          <ac:spMkLst>
            <pc:docMk/>
            <pc:sldMasterMk cId="3488219750" sldId="2147483662"/>
            <ac:spMk id="35" creationId="{50FE7680-45E7-43BB-8EE1-1C99E780EA89}"/>
          </ac:spMkLst>
        </pc:spChg>
        <pc:spChg chg="add mod">
          <ac:chgData name="Tracey Ball" userId="06591d06-274c-436f-914d-293d3a18b79e" providerId="ADAL" clId="{276E7EF5-4389-4CAE-9A80-B9B88C7BABB5}" dt="2022-02-23T17:44:02.021" v="500"/>
          <ac:spMkLst>
            <pc:docMk/>
            <pc:sldMasterMk cId="3488219750" sldId="2147483662"/>
            <ac:spMk id="36" creationId="{036ADBD3-F706-41FC-9737-1E926EDB22AF}"/>
          </ac:spMkLst>
        </pc:spChg>
        <pc:spChg chg="add mod">
          <ac:chgData name="Tracey Ball" userId="06591d06-274c-436f-914d-293d3a18b79e" providerId="ADAL" clId="{276E7EF5-4389-4CAE-9A80-B9B88C7BABB5}" dt="2022-02-23T17:44:02.021" v="500"/>
          <ac:spMkLst>
            <pc:docMk/>
            <pc:sldMasterMk cId="3488219750" sldId="2147483662"/>
            <ac:spMk id="37" creationId="{43663265-757A-4FAA-BCC4-F53EB0447BFB}"/>
          </ac:spMkLst>
        </pc:spChg>
        <pc:spChg chg="add mod">
          <ac:chgData name="Tracey Ball" userId="06591d06-274c-436f-914d-293d3a18b79e" providerId="ADAL" clId="{276E7EF5-4389-4CAE-9A80-B9B88C7BABB5}" dt="2022-02-23T17:44:02.021" v="500"/>
          <ac:spMkLst>
            <pc:docMk/>
            <pc:sldMasterMk cId="3488219750" sldId="2147483662"/>
            <ac:spMk id="38" creationId="{DBFAC099-F6ED-46BA-BB89-E6F1F3AE7419}"/>
          </ac:spMkLst>
        </pc:spChg>
        <pc:spChg chg="add mod">
          <ac:chgData name="Tracey Ball" userId="06591d06-274c-436f-914d-293d3a18b79e" providerId="ADAL" clId="{276E7EF5-4389-4CAE-9A80-B9B88C7BABB5}" dt="2022-02-23T17:44:02.021" v="500"/>
          <ac:spMkLst>
            <pc:docMk/>
            <pc:sldMasterMk cId="3488219750" sldId="2147483662"/>
            <ac:spMk id="39" creationId="{9BB91525-A06D-4185-93CF-DB562DC6004F}"/>
          </ac:spMkLst>
        </pc:spChg>
        <pc:spChg chg="del">
          <ac:chgData name="Tracey Ball" userId="06591d06-274c-436f-914d-293d3a18b79e" providerId="ADAL" clId="{276E7EF5-4389-4CAE-9A80-B9B88C7BABB5}" dt="2022-02-23T17:44:01.830" v="499" actId="478"/>
          <ac:spMkLst>
            <pc:docMk/>
            <pc:sldMasterMk cId="3488219750" sldId="2147483662"/>
            <ac:spMk id="68" creationId="{DA72C792-C098-45BB-A43C-6297CC439875}"/>
          </ac:spMkLst>
        </pc:spChg>
        <pc:spChg chg="del">
          <ac:chgData name="Tracey Ball" userId="06591d06-274c-436f-914d-293d3a18b79e" providerId="ADAL" clId="{276E7EF5-4389-4CAE-9A80-B9B88C7BABB5}" dt="2022-02-23T17:44:01.830" v="499" actId="478"/>
          <ac:spMkLst>
            <pc:docMk/>
            <pc:sldMasterMk cId="3488219750" sldId="2147483662"/>
            <ac:spMk id="69" creationId="{C87AC20D-D54A-4BB6-84DD-5A8163862648}"/>
          </ac:spMkLst>
        </pc:spChg>
        <pc:spChg chg="del">
          <ac:chgData name="Tracey Ball" userId="06591d06-274c-436f-914d-293d3a18b79e" providerId="ADAL" clId="{276E7EF5-4389-4CAE-9A80-B9B88C7BABB5}" dt="2022-02-23T17:44:01.830" v="499" actId="478"/>
          <ac:spMkLst>
            <pc:docMk/>
            <pc:sldMasterMk cId="3488219750" sldId="2147483662"/>
            <ac:spMk id="72" creationId="{2F6D19D8-3CA4-4834-8990-F4DB7FC09ED4}"/>
          </ac:spMkLst>
        </pc:spChg>
        <pc:spChg chg="del">
          <ac:chgData name="Tracey Ball" userId="06591d06-274c-436f-914d-293d3a18b79e" providerId="ADAL" clId="{276E7EF5-4389-4CAE-9A80-B9B88C7BABB5}" dt="2022-02-23T17:44:01.830" v="499" actId="478"/>
          <ac:spMkLst>
            <pc:docMk/>
            <pc:sldMasterMk cId="3488219750" sldId="2147483662"/>
            <ac:spMk id="73" creationId="{008C41C9-605B-4576-8CEC-1411DB8A405F}"/>
          </ac:spMkLst>
        </pc:spChg>
        <pc:spChg chg="del">
          <ac:chgData name="Tracey Ball" userId="06591d06-274c-436f-914d-293d3a18b79e" providerId="ADAL" clId="{276E7EF5-4389-4CAE-9A80-B9B88C7BABB5}" dt="2022-02-23T17:44:01.830" v="499" actId="478"/>
          <ac:spMkLst>
            <pc:docMk/>
            <pc:sldMasterMk cId="3488219750" sldId="2147483662"/>
            <ac:spMk id="74" creationId="{4B36D64A-9FB1-43CE-B5F5-F5EFC3F28572}"/>
          </ac:spMkLst>
        </pc:spChg>
        <pc:spChg chg="del">
          <ac:chgData name="Tracey Ball" userId="06591d06-274c-436f-914d-293d3a18b79e" providerId="ADAL" clId="{276E7EF5-4389-4CAE-9A80-B9B88C7BABB5}" dt="2022-02-23T17:44:01.830" v="499" actId="478"/>
          <ac:spMkLst>
            <pc:docMk/>
            <pc:sldMasterMk cId="3488219750" sldId="2147483662"/>
            <ac:spMk id="75" creationId="{9787A98C-0253-491E-BEB7-DC860E592C8D}"/>
          </ac:spMkLst>
        </pc:spChg>
        <pc:spChg chg="del">
          <ac:chgData name="Tracey Ball" userId="06591d06-274c-436f-914d-293d3a18b79e" providerId="ADAL" clId="{276E7EF5-4389-4CAE-9A80-B9B88C7BABB5}" dt="2022-02-23T17:44:01.830" v="499" actId="478"/>
          <ac:spMkLst>
            <pc:docMk/>
            <pc:sldMasterMk cId="3488219750" sldId="2147483662"/>
            <ac:spMk id="77" creationId="{95AF61FE-71B4-42E5-A7ED-B54B1715C751}"/>
          </ac:spMkLst>
        </pc:spChg>
        <pc:spChg chg="del">
          <ac:chgData name="Tracey Ball" userId="06591d06-274c-436f-914d-293d3a18b79e" providerId="ADAL" clId="{276E7EF5-4389-4CAE-9A80-B9B88C7BABB5}" dt="2022-02-23T17:44:01.830" v="499" actId="478"/>
          <ac:spMkLst>
            <pc:docMk/>
            <pc:sldMasterMk cId="3488219750" sldId="2147483662"/>
            <ac:spMk id="78" creationId="{A06EFCE7-371A-4DA3-A646-F7A76405E6AB}"/>
          </ac:spMkLst>
        </pc:spChg>
        <pc:spChg chg="del">
          <ac:chgData name="Tracey Ball" userId="06591d06-274c-436f-914d-293d3a18b79e" providerId="ADAL" clId="{276E7EF5-4389-4CAE-9A80-B9B88C7BABB5}" dt="2022-02-23T17:44:01.830" v="499" actId="478"/>
          <ac:spMkLst>
            <pc:docMk/>
            <pc:sldMasterMk cId="3488219750" sldId="2147483662"/>
            <ac:spMk id="79" creationId="{F28309E3-6E6F-4E58-AFBD-3CC1C1868AB3}"/>
          </ac:spMkLst>
        </pc:spChg>
        <pc:spChg chg="del">
          <ac:chgData name="Tracey Ball" userId="06591d06-274c-436f-914d-293d3a18b79e" providerId="ADAL" clId="{276E7EF5-4389-4CAE-9A80-B9B88C7BABB5}" dt="2022-02-23T17:44:01.830" v="499" actId="478"/>
          <ac:spMkLst>
            <pc:docMk/>
            <pc:sldMasterMk cId="3488219750" sldId="2147483662"/>
            <ac:spMk id="80" creationId="{75B7CEFD-FB3D-4039-8F51-15133AE8473C}"/>
          </ac:spMkLst>
        </pc:spChg>
        <pc:spChg chg="del">
          <ac:chgData name="Tracey Ball" userId="06591d06-274c-436f-914d-293d3a18b79e" providerId="ADAL" clId="{276E7EF5-4389-4CAE-9A80-B9B88C7BABB5}" dt="2022-02-23T17:44:01.830" v="499" actId="478"/>
          <ac:spMkLst>
            <pc:docMk/>
            <pc:sldMasterMk cId="3488219750" sldId="2147483662"/>
            <ac:spMk id="81" creationId="{D4990730-E084-4899-81BD-83BB188B3794}"/>
          </ac:spMkLst>
        </pc:spChg>
        <pc:spChg chg="del">
          <ac:chgData name="Tracey Ball" userId="06591d06-274c-436f-914d-293d3a18b79e" providerId="ADAL" clId="{276E7EF5-4389-4CAE-9A80-B9B88C7BABB5}" dt="2022-02-23T17:44:01.830" v="499" actId="478"/>
          <ac:spMkLst>
            <pc:docMk/>
            <pc:sldMasterMk cId="3488219750" sldId="2147483662"/>
            <ac:spMk id="82" creationId="{DD039384-7ADB-4975-B015-B7672083D86D}"/>
          </ac:spMkLst>
        </pc:spChg>
        <pc:spChg chg="del">
          <ac:chgData name="Tracey Ball" userId="06591d06-274c-436f-914d-293d3a18b79e" providerId="ADAL" clId="{276E7EF5-4389-4CAE-9A80-B9B88C7BABB5}" dt="2022-02-23T17:44:01.830" v="499" actId="478"/>
          <ac:spMkLst>
            <pc:docMk/>
            <pc:sldMasterMk cId="3488219750" sldId="2147483662"/>
            <ac:spMk id="83" creationId="{82590A55-4884-4F1E-BB15-CA9FC8858AB2}"/>
          </ac:spMkLst>
        </pc:spChg>
        <pc:spChg chg="del">
          <ac:chgData name="Tracey Ball" userId="06591d06-274c-436f-914d-293d3a18b79e" providerId="ADAL" clId="{276E7EF5-4389-4CAE-9A80-B9B88C7BABB5}" dt="2022-02-23T17:44:01.830" v="499" actId="478"/>
          <ac:spMkLst>
            <pc:docMk/>
            <pc:sldMasterMk cId="3488219750" sldId="2147483662"/>
            <ac:spMk id="84" creationId="{3AA26441-9719-460D-87B4-8845E89236F6}"/>
          </ac:spMkLst>
        </pc:spChg>
        <pc:spChg chg="del">
          <ac:chgData name="Tracey Ball" userId="06591d06-274c-436f-914d-293d3a18b79e" providerId="ADAL" clId="{276E7EF5-4389-4CAE-9A80-B9B88C7BABB5}" dt="2022-02-23T17:44:01.830" v="499" actId="478"/>
          <ac:spMkLst>
            <pc:docMk/>
            <pc:sldMasterMk cId="3488219750" sldId="2147483662"/>
            <ac:spMk id="86" creationId="{62ADD5C2-3C0D-47E4-BF85-097A65B9FC80}"/>
          </ac:spMkLst>
        </pc:spChg>
        <pc:spChg chg="del">
          <ac:chgData name="Tracey Ball" userId="06591d06-274c-436f-914d-293d3a18b79e" providerId="ADAL" clId="{276E7EF5-4389-4CAE-9A80-B9B88C7BABB5}" dt="2022-02-23T17:44:01.830" v="499" actId="478"/>
          <ac:spMkLst>
            <pc:docMk/>
            <pc:sldMasterMk cId="3488219750" sldId="2147483662"/>
            <ac:spMk id="87" creationId="{B0080115-FE81-4DDE-BB93-DD7C40C3262A}"/>
          </ac:spMkLst>
        </pc:spChg>
        <pc:spChg chg="del">
          <ac:chgData name="Tracey Ball" userId="06591d06-274c-436f-914d-293d3a18b79e" providerId="ADAL" clId="{276E7EF5-4389-4CAE-9A80-B9B88C7BABB5}" dt="2022-02-23T17:44:01.830" v="499" actId="478"/>
          <ac:spMkLst>
            <pc:docMk/>
            <pc:sldMasterMk cId="3488219750" sldId="2147483662"/>
            <ac:spMk id="88" creationId="{F52F6F4F-3585-48C8-ABCB-B72956E58804}"/>
          </ac:spMkLst>
        </pc:spChg>
        <pc:spChg chg="del">
          <ac:chgData name="Tracey Ball" userId="06591d06-274c-436f-914d-293d3a18b79e" providerId="ADAL" clId="{276E7EF5-4389-4CAE-9A80-B9B88C7BABB5}" dt="2022-02-23T17:44:01.830" v="499" actId="478"/>
          <ac:spMkLst>
            <pc:docMk/>
            <pc:sldMasterMk cId="3488219750" sldId="2147483662"/>
            <ac:spMk id="89" creationId="{D98CECAC-7272-4EA6-A96E-F6CE8B1E9EB5}"/>
          </ac:spMkLst>
        </pc:spChg>
        <pc:spChg chg="del">
          <ac:chgData name="Tracey Ball" userId="06591d06-274c-436f-914d-293d3a18b79e" providerId="ADAL" clId="{276E7EF5-4389-4CAE-9A80-B9B88C7BABB5}" dt="2022-02-23T17:44:01.830" v="499" actId="478"/>
          <ac:spMkLst>
            <pc:docMk/>
            <pc:sldMasterMk cId="3488219750" sldId="2147483662"/>
            <ac:spMk id="90" creationId="{00276CE4-9CDF-434C-A9E5-DCA387F64EB7}"/>
          </ac:spMkLst>
        </pc:spChg>
        <pc:graphicFrameChg chg="add mod">
          <ac:chgData name="Tracey Ball" userId="06591d06-274c-436f-914d-293d3a18b79e" providerId="ADAL" clId="{276E7EF5-4389-4CAE-9A80-B9B88C7BABB5}" dt="2022-02-23T17:44:02.021" v="500"/>
          <ac:graphicFrameMkLst>
            <pc:docMk/>
            <pc:sldMasterMk cId="3488219750" sldId="2147483662"/>
            <ac:graphicFrameMk id="26" creationId="{AF5851D4-7DA0-4B02-A3E3-FFD9597C1333}"/>
          </ac:graphicFrameMkLst>
        </pc:graphicFrameChg>
        <pc:graphicFrameChg chg="add mod">
          <ac:chgData name="Tracey Ball" userId="06591d06-274c-436f-914d-293d3a18b79e" providerId="ADAL" clId="{276E7EF5-4389-4CAE-9A80-B9B88C7BABB5}" dt="2022-02-23T17:44:02.021" v="500"/>
          <ac:graphicFrameMkLst>
            <pc:docMk/>
            <pc:sldMasterMk cId="3488219750" sldId="2147483662"/>
            <ac:graphicFrameMk id="27" creationId="{415802BD-19BE-4DA6-8BF4-1B4F47A81B1E}"/>
          </ac:graphicFrameMkLst>
        </pc:graphicFrameChg>
        <pc:graphicFrameChg chg="add mod">
          <ac:chgData name="Tracey Ball" userId="06591d06-274c-436f-914d-293d3a18b79e" providerId="ADAL" clId="{276E7EF5-4389-4CAE-9A80-B9B88C7BABB5}" dt="2022-02-23T17:44:02.021" v="500"/>
          <ac:graphicFrameMkLst>
            <pc:docMk/>
            <pc:sldMasterMk cId="3488219750" sldId="2147483662"/>
            <ac:graphicFrameMk id="32" creationId="{0477C809-1E77-4504-BD70-116255E876FD}"/>
          </ac:graphicFrameMkLst>
        </pc:graphicFrameChg>
        <pc:graphicFrameChg chg="del">
          <ac:chgData name="Tracey Ball" userId="06591d06-274c-436f-914d-293d3a18b79e" providerId="ADAL" clId="{276E7EF5-4389-4CAE-9A80-B9B88C7BABB5}" dt="2022-02-23T17:44:01.830" v="499" actId="478"/>
          <ac:graphicFrameMkLst>
            <pc:docMk/>
            <pc:sldMasterMk cId="3488219750" sldId="2147483662"/>
            <ac:graphicFrameMk id="70" creationId="{07829A57-20F8-46E4-AE95-1FC4C96683B1}"/>
          </ac:graphicFrameMkLst>
        </pc:graphicFrameChg>
        <pc:graphicFrameChg chg="del">
          <ac:chgData name="Tracey Ball" userId="06591d06-274c-436f-914d-293d3a18b79e" providerId="ADAL" clId="{276E7EF5-4389-4CAE-9A80-B9B88C7BABB5}" dt="2022-02-23T17:44:01.830" v="499" actId="478"/>
          <ac:graphicFrameMkLst>
            <pc:docMk/>
            <pc:sldMasterMk cId="3488219750" sldId="2147483662"/>
            <ac:graphicFrameMk id="71" creationId="{893E1ADD-9A19-4645-A146-9BEDDD4C685F}"/>
          </ac:graphicFrameMkLst>
        </pc:graphicFrameChg>
        <pc:graphicFrameChg chg="del">
          <ac:chgData name="Tracey Ball" userId="06591d06-274c-436f-914d-293d3a18b79e" providerId="ADAL" clId="{276E7EF5-4389-4CAE-9A80-B9B88C7BABB5}" dt="2022-02-23T17:44:01.830" v="499" actId="478"/>
          <ac:graphicFrameMkLst>
            <pc:docMk/>
            <pc:sldMasterMk cId="3488219750" sldId="2147483662"/>
            <ac:graphicFrameMk id="76" creationId="{06D1B986-9B64-40EF-904C-99A6397C548C}"/>
          </ac:graphicFrameMkLst>
        </pc:graphicFrameChg>
        <pc:sldLayoutChg chg="addSp delSp modSp mod">
          <pc:chgData name="Tracey Ball" userId="06591d06-274c-436f-914d-293d3a18b79e" providerId="ADAL" clId="{276E7EF5-4389-4CAE-9A80-B9B88C7BABB5}" dt="2022-02-23T17:43:50.990" v="498" actId="14100"/>
          <pc:sldLayoutMkLst>
            <pc:docMk/>
            <pc:sldMasterMk cId="3488219750" sldId="2147483662"/>
            <pc:sldLayoutMk cId="606199084" sldId="2147483674"/>
          </pc:sldLayoutMkLst>
          <pc:spChg chg="mod">
            <ac:chgData name="Tracey Ball" userId="06591d06-274c-436f-914d-293d3a18b79e" providerId="ADAL" clId="{276E7EF5-4389-4CAE-9A80-B9B88C7BABB5}" dt="2022-02-23T17:40:31.983" v="481" actId="1036"/>
            <ac:spMkLst>
              <pc:docMk/>
              <pc:sldMasterMk cId="3488219750" sldId="2147483662"/>
              <pc:sldLayoutMk cId="606199084" sldId="2147483674"/>
              <ac:spMk id="32" creationId="{98722060-3CA3-4439-94D3-0C9A5593D59B}"/>
            </ac:spMkLst>
          </pc:spChg>
          <pc:spChg chg="mod">
            <ac:chgData name="Tracey Ball" userId="06591d06-274c-436f-914d-293d3a18b79e" providerId="ADAL" clId="{276E7EF5-4389-4CAE-9A80-B9B88C7BABB5}" dt="2022-02-23T17:37:33.585" v="314" actId="14100"/>
            <ac:spMkLst>
              <pc:docMk/>
              <pc:sldMasterMk cId="3488219750" sldId="2147483662"/>
              <pc:sldLayoutMk cId="606199084" sldId="2147483674"/>
              <ac:spMk id="33" creationId="{5D73BDC6-7474-4365-864E-519A7F8DEAC1}"/>
            </ac:spMkLst>
          </pc:spChg>
          <pc:spChg chg="mod">
            <ac:chgData name="Tracey Ball" userId="06591d06-274c-436f-914d-293d3a18b79e" providerId="ADAL" clId="{276E7EF5-4389-4CAE-9A80-B9B88C7BABB5}" dt="2022-02-23T17:37:39.265" v="317" actId="14100"/>
            <ac:spMkLst>
              <pc:docMk/>
              <pc:sldMasterMk cId="3488219750" sldId="2147483662"/>
              <pc:sldLayoutMk cId="606199084" sldId="2147483674"/>
              <ac:spMk id="34" creationId="{8893BCA2-83D4-44C1-85C7-D7068F7A14AB}"/>
            </ac:spMkLst>
          </pc:spChg>
          <pc:spChg chg="mod">
            <ac:chgData name="Tracey Ball" userId="06591d06-274c-436f-914d-293d3a18b79e" providerId="ADAL" clId="{276E7EF5-4389-4CAE-9A80-B9B88C7BABB5}" dt="2022-02-23T17:37:35.449" v="315" actId="14100"/>
            <ac:spMkLst>
              <pc:docMk/>
              <pc:sldMasterMk cId="3488219750" sldId="2147483662"/>
              <pc:sldLayoutMk cId="606199084" sldId="2147483674"/>
              <ac:spMk id="35" creationId="{E8139B98-7F00-4C9E-9079-3359CD98304F}"/>
            </ac:spMkLst>
          </pc:spChg>
          <pc:spChg chg="mod">
            <ac:chgData name="Tracey Ball" userId="06591d06-274c-436f-914d-293d3a18b79e" providerId="ADAL" clId="{276E7EF5-4389-4CAE-9A80-B9B88C7BABB5}" dt="2022-02-23T17:38:01.291" v="342" actId="14100"/>
            <ac:spMkLst>
              <pc:docMk/>
              <pc:sldMasterMk cId="3488219750" sldId="2147483662"/>
              <pc:sldLayoutMk cId="606199084" sldId="2147483674"/>
              <ac:spMk id="37" creationId="{CDC94236-33CF-479A-B0F1-597F8F16ADA6}"/>
            </ac:spMkLst>
          </pc:spChg>
          <pc:spChg chg="mod">
            <ac:chgData name="Tracey Ball" userId="06591d06-274c-436f-914d-293d3a18b79e" providerId="ADAL" clId="{276E7EF5-4389-4CAE-9A80-B9B88C7BABB5}" dt="2022-02-23T17:42:28.127" v="488" actId="1037"/>
            <ac:spMkLst>
              <pc:docMk/>
              <pc:sldMasterMk cId="3488219750" sldId="2147483662"/>
              <pc:sldLayoutMk cId="606199084" sldId="2147483674"/>
              <ac:spMk id="38" creationId="{FE0AC397-5B47-4582-992B-AC362CFD54F0}"/>
            </ac:spMkLst>
          </pc:spChg>
          <pc:spChg chg="mod">
            <ac:chgData name="Tracey Ball" userId="06591d06-274c-436f-914d-293d3a18b79e" providerId="ADAL" clId="{276E7EF5-4389-4CAE-9A80-B9B88C7BABB5}" dt="2022-02-23T17:38:53.679" v="423" actId="20577"/>
            <ac:spMkLst>
              <pc:docMk/>
              <pc:sldMasterMk cId="3488219750" sldId="2147483662"/>
              <pc:sldLayoutMk cId="606199084" sldId="2147483674"/>
              <ac:spMk id="39" creationId="{4E3C6B28-BFC1-4311-93A1-C2D854F592ED}"/>
            </ac:spMkLst>
          </pc:spChg>
          <pc:spChg chg="mod">
            <ac:chgData name="Tracey Ball" userId="06591d06-274c-436f-914d-293d3a18b79e" providerId="ADAL" clId="{276E7EF5-4389-4CAE-9A80-B9B88C7BABB5}" dt="2022-02-23T17:37:30.857" v="313" actId="14100"/>
            <ac:spMkLst>
              <pc:docMk/>
              <pc:sldMasterMk cId="3488219750" sldId="2147483662"/>
              <pc:sldLayoutMk cId="606199084" sldId="2147483674"/>
              <ac:spMk id="40" creationId="{474F2B63-626F-415E-9326-25F5232E9EEA}"/>
            </ac:spMkLst>
          </pc:spChg>
          <pc:spChg chg="mod">
            <ac:chgData name="Tracey Ball" userId="06591d06-274c-436f-914d-293d3a18b79e" providerId="ADAL" clId="{276E7EF5-4389-4CAE-9A80-B9B88C7BABB5}" dt="2022-02-23T17:37:41.584" v="318" actId="14100"/>
            <ac:spMkLst>
              <pc:docMk/>
              <pc:sldMasterMk cId="3488219750" sldId="2147483662"/>
              <pc:sldLayoutMk cId="606199084" sldId="2147483674"/>
              <ac:spMk id="42" creationId="{D5B16573-9669-4B42-BD7D-AB273B3C0B34}"/>
            </ac:spMkLst>
          </pc:spChg>
          <pc:spChg chg="mod">
            <ac:chgData name="Tracey Ball" userId="06591d06-274c-436f-914d-293d3a18b79e" providerId="ADAL" clId="{276E7EF5-4389-4CAE-9A80-B9B88C7BABB5}" dt="2022-02-23T17:39:11.721" v="477" actId="27636"/>
            <ac:spMkLst>
              <pc:docMk/>
              <pc:sldMasterMk cId="3488219750" sldId="2147483662"/>
              <pc:sldLayoutMk cId="606199084" sldId="2147483674"/>
              <ac:spMk id="43" creationId="{B689A440-9C47-416A-B49D-A7A97B00A03B}"/>
            </ac:spMkLst>
          </pc:spChg>
          <pc:spChg chg="del">
            <ac:chgData name="Tracey Ball" userId="06591d06-274c-436f-914d-293d3a18b79e" providerId="ADAL" clId="{276E7EF5-4389-4CAE-9A80-B9B88C7BABB5}" dt="2022-02-23T17:34:08.907" v="0" actId="478"/>
            <ac:spMkLst>
              <pc:docMk/>
              <pc:sldMasterMk cId="3488219750" sldId="2147483662"/>
              <pc:sldLayoutMk cId="606199084" sldId="2147483674"/>
              <ac:spMk id="44" creationId="{809237B7-E247-4E81-856B-D6C7D8732396}"/>
            </ac:spMkLst>
          </pc:spChg>
          <pc:spChg chg="del mod">
            <ac:chgData name="Tracey Ball" userId="06591d06-274c-436f-914d-293d3a18b79e" providerId="ADAL" clId="{276E7EF5-4389-4CAE-9A80-B9B88C7BABB5}" dt="2022-02-23T17:34:11.219" v="2" actId="478"/>
            <ac:spMkLst>
              <pc:docMk/>
              <pc:sldMasterMk cId="3488219750" sldId="2147483662"/>
              <pc:sldLayoutMk cId="606199084" sldId="2147483674"/>
              <ac:spMk id="45" creationId="{BB467181-F95E-4F9F-B224-6B87827D53EE}"/>
            </ac:spMkLst>
          </pc:spChg>
          <pc:spChg chg="del">
            <ac:chgData name="Tracey Ball" userId="06591d06-274c-436f-914d-293d3a18b79e" providerId="ADAL" clId="{276E7EF5-4389-4CAE-9A80-B9B88C7BABB5}" dt="2022-02-23T17:34:17.547" v="6" actId="478"/>
            <ac:spMkLst>
              <pc:docMk/>
              <pc:sldMasterMk cId="3488219750" sldId="2147483662"/>
              <pc:sldLayoutMk cId="606199084" sldId="2147483674"/>
              <ac:spMk id="46" creationId="{63E4997F-AF0C-40C0-AAA1-D68F305B735E}"/>
            </ac:spMkLst>
          </pc:spChg>
          <pc:spChg chg="del">
            <ac:chgData name="Tracey Ball" userId="06591d06-274c-436f-914d-293d3a18b79e" providerId="ADAL" clId="{276E7EF5-4389-4CAE-9A80-B9B88C7BABB5}" dt="2022-02-23T17:34:12.660" v="3" actId="478"/>
            <ac:spMkLst>
              <pc:docMk/>
              <pc:sldMasterMk cId="3488219750" sldId="2147483662"/>
              <pc:sldLayoutMk cId="606199084" sldId="2147483674"/>
              <ac:spMk id="47" creationId="{233DCB1A-BF73-4520-9DC2-B3DCB58E6B40}"/>
            </ac:spMkLst>
          </pc:spChg>
          <pc:spChg chg="del">
            <ac:chgData name="Tracey Ball" userId="06591d06-274c-436f-914d-293d3a18b79e" providerId="ADAL" clId="{276E7EF5-4389-4CAE-9A80-B9B88C7BABB5}" dt="2022-02-23T17:34:16.187" v="5" actId="478"/>
            <ac:spMkLst>
              <pc:docMk/>
              <pc:sldMasterMk cId="3488219750" sldId="2147483662"/>
              <pc:sldLayoutMk cId="606199084" sldId="2147483674"/>
              <ac:spMk id="48" creationId="{B9CF5DFA-64A6-4030-BA0D-663735641561}"/>
            </ac:spMkLst>
          </pc:spChg>
          <pc:spChg chg="del">
            <ac:chgData name="Tracey Ball" userId="06591d06-274c-436f-914d-293d3a18b79e" providerId="ADAL" clId="{276E7EF5-4389-4CAE-9A80-B9B88C7BABB5}" dt="2022-02-23T17:34:13.740" v="4" actId="478"/>
            <ac:spMkLst>
              <pc:docMk/>
              <pc:sldMasterMk cId="3488219750" sldId="2147483662"/>
              <pc:sldLayoutMk cId="606199084" sldId="2147483674"/>
              <ac:spMk id="49" creationId="{F0BD1B98-8754-49AC-BBC1-7904EB743798}"/>
            </ac:spMkLst>
          </pc:spChg>
          <pc:graphicFrameChg chg="add del mod modGraphic">
            <ac:chgData name="Tracey Ball" userId="06591d06-274c-436f-914d-293d3a18b79e" providerId="ADAL" clId="{276E7EF5-4389-4CAE-9A80-B9B88C7BABB5}" dt="2022-02-23T17:43:50.990" v="498" actId="14100"/>
            <ac:graphicFrameMkLst>
              <pc:docMk/>
              <pc:sldMasterMk cId="3488219750" sldId="2147483662"/>
              <pc:sldLayoutMk cId="606199084" sldId="2147483674"/>
              <ac:graphicFrameMk id="30" creationId="{4F008726-8157-45A1-AE63-C270211727B2}"/>
            </ac:graphicFrameMkLst>
          </pc:graphicFrameChg>
          <pc:graphicFrameChg chg="mod">
            <ac:chgData name="Tracey Ball" userId="06591d06-274c-436f-914d-293d3a18b79e" providerId="ADAL" clId="{276E7EF5-4389-4CAE-9A80-B9B88C7BABB5}" dt="2022-02-23T17:40:30.280" v="480" actId="1036"/>
            <ac:graphicFrameMkLst>
              <pc:docMk/>
              <pc:sldMasterMk cId="3488219750" sldId="2147483662"/>
              <pc:sldLayoutMk cId="606199084" sldId="2147483674"/>
              <ac:graphicFrameMk id="31" creationId="{DB73AD0C-8523-404D-B64F-E7881E0A5595}"/>
            </ac:graphicFrameMkLst>
          </pc:graphicFrameChg>
        </pc:sldLayoutChg>
      </pc:sldMasterChg>
    </pc:docChg>
  </pc:docChgLst>
  <pc:docChgLst>
    <pc:chgData name="Tracey Ball" userId="06591d06-274c-436f-914d-293d3a18b79e" providerId="ADAL" clId="{67380BEA-2357-4588-9036-C070A994B1A9}"/>
    <pc:docChg chg="modMainMaster">
      <pc:chgData name="Tracey Ball" userId="06591d06-274c-436f-914d-293d3a18b79e" providerId="ADAL" clId="{67380BEA-2357-4588-9036-C070A994B1A9}" dt="2022-04-06T14:02:12.467" v="1" actId="207"/>
      <pc:docMkLst>
        <pc:docMk/>
      </pc:docMkLst>
      <pc:sldMasterChg chg="modSp mod modSldLayout">
        <pc:chgData name="Tracey Ball" userId="06591d06-274c-436f-914d-293d3a18b79e" providerId="ADAL" clId="{67380BEA-2357-4588-9036-C070A994B1A9}" dt="2022-04-06T14:02:12.467" v="1" actId="207"/>
        <pc:sldMasterMkLst>
          <pc:docMk/>
          <pc:sldMasterMk cId="3488219750" sldId="2147483662"/>
        </pc:sldMasterMkLst>
        <pc:spChg chg="mod">
          <ac:chgData name="Tracey Ball" userId="06591d06-274c-436f-914d-293d3a18b79e" providerId="ADAL" clId="{67380BEA-2357-4588-9036-C070A994B1A9}" dt="2022-04-06T14:02:12.467" v="1" actId="207"/>
          <ac:spMkLst>
            <pc:docMk/>
            <pc:sldMasterMk cId="3488219750" sldId="2147483662"/>
            <ac:spMk id="29" creationId="{0DCD0D14-6DA4-4073-A031-DD775C9BC376}"/>
          </ac:spMkLst>
        </pc:spChg>
        <pc:sldLayoutChg chg="modSp mod">
          <pc:chgData name="Tracey Ball" userId="06591d06-274c-436f-914d-293d3a18b79e" providerId="ADAL" clId="{67380BEA-2357-4588-9036-C070A994B1A9}" dt="2022-04-06T14:02:08.415" v="0" actId="207"/>
          <pc:sldLayoutMkLst>
            <pc:docMk/>
            <pc:sldMasterMk cId="3488219750" sldId="2147483662"/>
            <pc:sldLayoutMk cId="606199084" sldId="2147483674"/>
          </pc:sldLayoutMkLst>
          <pc:spChg chg="mod">
            <ac:chgData name="Tracey Ball" userId="06591d06-274c-436f-914d-293d3a18b79e" providerId="ADAL" clId="{67380BEA-2357-4588-9036-C070A994B1A9}" dt="2022-04-06T14:02:08.415" v="0" actId="207"/>
            <ac:spMkLst>
              <pc:docMk/>
              <pc:sldMasterMk cId="3488219750" sldId="2147483662"/>
              <pc:sldLayoutMk cId="606199084" sldId="2147483674"/>
              <ac:spMk id="33" creationId="{5D73BDC6-7474-4365-864E-519A7F8DEAC1}"/>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E79C13-8F7F-46DF-898B-3E0DBC6422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0554CCD-AE21-4F9F-AF42-00A735D759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5A7F54-4E2D-4209-9578-C98FA48AE1AF}" type="datetimeFigureOut">
              <a:rPr lang="en-US" smtClean="0"/>
              <a:t>4/6/2022</a:t>
            </a:fld>
            <a:endParaRPr lang="en-US"/>
          </a:p>
        </p:txBody>
      </p:sp>
      <p:sp>
        <p:nvSpPr>
          <p:cNvPr id="4" name="Footer Placeholder 3">
            <a:extLst>
              <a:ext uri="{FF2B5EF4-FFF2-40B4-BE49-F238E27FC236}">
                <a16:creationId xmlns:a16="http://schemas.microsoft.com/office/drawing/2014/main" id="{456BBB5D-8040-46F1-BBED-E46CE938A05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6088181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87286C84-B967-45C6-834F-758E7BEA1CEF}"/>
              </a:ext>
            </a:extLst>
          </p:cNvPr>
          <p:cNvSpPr/>
          <p:nvPr userDrawn="1"/>
        </p:nvSpPr>
        <p:spPr>
          <a:xfrm>
            <a:off x="0" y="1"/>
            <a:ext cx="12192000" cy="57912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5">
            <a:extLst>
              <a:ext uri="{FF2B5EF4-FFF2-40B4-BE49-F238E27FC236}">
                <a16:creationId xmlns:a16="http://schemas.microsoft.com/office/drawing/2014/main" id="{4D5BF291-1E50-45F9-9058-5DAB9E27D27E}"/>
              </a:ext>
            </a:extLst>
          </p:cNvPr>
          <p:cNvSpPr/>
          <p:nvPr userDrawn="1"/>
        </p:nvSpPr>
        <p:spPr>
          <a:xfrm>
            <a:off x="-1" y="1"/>
            <a:ext cx="12192000" cy="57912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30" name="Table 5">
            <a:extLst>
              <a:ext uri="{FF2B5EF4-FFF2-40B4-BE49-F238E27FC236}">
                <a16:creationId xmlns:a16="http://schemas.microsoft.com/office/drawing/2014/main" id="{4F008726-8157-45A1-AE63-C270211727B2}"/>
              </a:ext>
            </a:extLst>
          </p:cNvPr>
          <p:cNvGraphicFramePr>
            <a:graphicFrameLocks noGrp="1"/>
          </p:cNvGraphicFramePr>
          <p:nvPr userDrawn="1">
            <p:extLst>
              <p:ext uri="{D42A27DB-BD31-4B8C-83A1-F6EECF244321}">
                <p14:modId xmlns:p14="http://schemas.microsoft.com/office/powerpoint/2010/main" val="3836944538"/>
              </p:ext>
            </p:extLst>
          </p:nvPr>
        </p:nvGraphicFramePr>
        <p:xfrm>
          <a:off x="260060" y="773438"/>
          <a:ext cx="11660696" cy="467822"/>
        </p:xfrm>
        <a:graphic>
          <a:graphicData uri="http://schemas.openxmlformats.org/drawingml/2006/table">
            <a:tbl>
              <a:tblPr firstRow="1" bandRow="1">
                <a:tableStyleId>{5C22544A-7EE6-4342-B048-85BDC9FD1C3A}</a:tableStyleId>
              </a:tblPr>
              <a:tblGrid>
                <a:gridCol w="11660696">
                  <a:extLst>
                    <a:ext uri="{9D8B030D-6E8A-4147-A177-3AD203B41FA5}">
                      <a16:colId xmlns:a16="http://schemas.microsoft.com/office/drawing/2014/main" val="2323573268"/>
                    </a:ext>
                  </a:extLst>
                </a:gridCol>
              </a:tblGrid>
              <a:tr h="467822">
                <a:tc>
                  <a:txBody>
                    <a:bodyPr/>
                    <a:lstStyle/>
                    <a:p>
                      <a:pPr marL="0" marR="0" lvl="0" indent="0" algn="l" defTabSz="1158270" rtl="0" eaLnBrk="1" fontAlgn="auto" latinLnBrk="0" hangingPunct="1">
                        <a:lnSpc>
                          <a:spcPct val="100000"/>
                        </a:lnSpc>
                        <a:spcBef>
                          <a:spcPts val="0"/>
                        </a:spcBef>
                        <a:spcAft>
                          <a:spcPts val="0"/>
                        </a:spcAft>
                        <a:buClrTx/>
                        <a:buSzTx/>
                        <a:buFontTx/>
                        <a:buNone/>
                        <a:tabLst/>
                        <a:defRPr/>
                      </a:pPr>
                      <a:r>
                        <a:rPr lang="en-US" sz="2300" dirty="0">
                          <a:solidFill>
                            <a:schemeClr val="tx2">
                              <a:lumMod val="75000"/>
                            </a:schemeClr>
                          </a:solidFill>
                        </a:rPr>
                        <a:t>Lesson:</a:t>
                      </a:r>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587998347"/>
                  </a:ext>
                </a:extLst>
              </a:tr>
            </a:tbl>
          </a:graphicData>
        </a:graphic>
      </p:graphicFrame>
      <p:graphicFrame>
        <p:nvGraphicFramePr>
          <p:cNvPr id="31" name="Table 6">
            <a:extLst>
              <a:ext uri="{FF2B5EF4-FFF2-40B4-BE49-F238E27FC236}">
                <a16:creationId xmlns:a16="http://schemas.microsoft.com/office/drawing/2014/main" id="{DB73AD0C-8523-404D-B64F-E7881E0A5595}"/>
              </a:ext>
            </a:extLst>
          </p:cNvPr>
          <p:cNvGraphicFramePr>
            <a:graphicFrameLocks noGrp="1"/>
          </p:cNvGraphicFramePr>
          <p:nvPr userDrawn="1">
            <p:extLst>
              <p:ext uri="{D42A27DB-BD31-4B8C-83A1-F6EECF244321}">
                <p14:modId xmlns:p14="http://schemas.microsoft.com/office/powerpoint/2010/main" val="1703808783"/>
              </p:ext>
            </p:extLst>
          </p:nvPr>
        </p:nvGraphicFramePr>
        <p:xfrm>
          <a:off x="257696" y="1243169"/>
          <a:ext cx="11665857" cy="5291835"/>
        </p:xfrm>
        <a:graphic>
          <a:graphicData uri="http://schemas.openxmlformats.org/drawingml/2006/table">
            <a:tbl>
              <a:tblPr firstRow="1" bandRow="1">
                <a:tableStyleId>{5C22544A-7EE6-4342-B048-85BDC9FD1C3A}</a:tableStyleId>
              </a:tblPr>
              <a:tblGrid>
                <a:gridCol w="5838523">
                  <a:extLst>
                    <a:ext uri="{9D8B030D-6E8A-4147-A177-3AD203B41FA5}">
                      <a16:colId xmlns:a16="http://schemas.microsoft.com/office/drawing/2014/main" val="3232964721"/>
                    </a:ext>
                  </a:extLst>
                </a:gridCol>
                <a:gridCol w="5827334">
                  <a:extLst>
                    <a:ext uri="{9D8B030D-6E8A-4147-A177-3AD203B41FA5}">
                      <a16:colId xmlns:a16="http://schemas.microsoft.com/office/drawing/2014/main" val="442017497"/>
                    </a:ext>
                  </a:extLst>
                </a:gridCol>
              </a:tblGrid>
              <a:tr h="1763945">
                <a:tc>
                  <a:txBody>
                    <a:bodyPr/>
                    <a:lstStyle/>
                    <a:p>
                      <a:endParaRPr lang="en-US" sz="2300" dirty="0">
                        <a:solidFill>
                          <a:schemeClr val="tx1"/>
                        </a:solidFill>
                      </a:endParaRPr>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sz="2300" dirty="0"/>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49512719"/>
                  </a:ext>
                </a:extLst>
              </a:tr>
              <a:tr h="1763945">
                <a:tc>
                  <a:txBody>
                    <a:bodyPr/>
                    <a:lstStyle/>
                    <a:p>
                      <a:endParaRPr lang="en-US" sz="2300" dirty="0"/>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sz="2300" dirty="0"/>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22613450"/>
                  </a:ext>
                </a:extLst>
              </a:tr>
              <a:tr h="1763945">
                <a:tc>
                  <a:txBody>
                    <a:bodyPr/>
                    <a:lstStyle/>
                    <a:p>
                      <a:endParaRPr lang="en-US" sz="2300" dirty="0"/>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sz="2300" dirty="0"/>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68763650"/>
                  </a:ext>
                </a:extLst>
              </a:tr>
            </a:tbl>
          </a:graphicData>
        </a:graphic>
      </p:graphicFrame>
      <p:sp>
        <p:nvSpPr>
          <p:cNvPr id="32" name="TextBox 31">
            <a:extLst>
              <a:ext uri="{FF2B5EF4-FFF2-40B4-BE49-F238E27FC236}">
                <a16:creationId xmlns:a16="http://schemas.microsoft.com/office/drawing/2014/main" id="{98722060-3CA3-4439-94D3-0C9A5593D59B}"/>
              </a:ext>
            </a:extLst>
          </p:cNvPr>
          <p:cNvSpPr txBox="1"/>
          <p:nvPr userDrawn="1"/>
        </p:nvSpPr>
        <p:spPr>
          <a:xfrm>
            <a:off x="6095997" y="1236823"/>
            <a:ext cx="4193631" cy="443198"/>
          </a:xfrm>
          <a:prstGeom prst="rect">
            <a:avLst/>
          </a:prstGeom>
          <a:solidFill>
            <a:schemeClr val="bg2"/>
          </a:solidFill>
          <a:ln>
            <a:solidFill>
              <a:schemeClr val="tx1"/>
            </a:solidFill>
          </a:ln>
        </p:spPr>
        <p:txBody>
          <a:bodyPr wrap="square" rtlCol="0">
            <a:spAutoFit/>
          </a:bodyPr>
          <a:lstStyle/>
          <a:p>
            <a:r>
              <a:rPr lang="en-US" sz="2280" b="0" dirty="0">
                <a:solidFill>
                  <a:schemeClr val="tx2"/>
                </a:solidFill>
              </a:rPr>
              <a:t>2: Inform Learner of the Objective</a:t>
            </a:r>
          </a:p>
        </p:txBody>
      </p:sp>
      <p:sp>
        <p:nvSpPr>
          <p:cNvPr id="33" name="TextBox 32">
            <a:extLst>
              <a:ext uri="{FF2B5EF4-FFF2-40B4-BE49-F238E27FC236}">
                <a16:creationId xmlns:a16="http://schemas.microsoft.com/office/drawing/2014/main" id="{5D73BDC6-7474-4365-864E-519A7F8DEAC1}"/>
              </a:ext>
            </a:extLst>
          </p:cNvPr>
          <p:cNvSpPr txBox="1"/>
          <p:nvPr userDrawn="1"/>
        </p:nvSpPr>
        <p:spPr>
          <a:xfrm>
            <a:off x="247427" y="2998366"/>
            <a:ext cx="4808050"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3: Stimulate the Recall of Prior Learning</a:t>
            </a:r>
          </a:p>
        </p:txBody>
      </p:sp>
      <p:sp>
        <p:nvSpPr>
          <p:cNvPr id="34" name="TextBox 33">
            <a:extLst>
              <a:ext uri="{FF2B5EF4-FFF2-40B4-BE49-F238E27FC236}">
                <a16:creationId xmlns:a16="http://schemas.microsoft.com/office/drawing/2014/main" id="{8893BCA2-83D4-44C1-85C7-D7068F7A14AB}"/>
              </a:ext>
            </a:extLst>
          </p:cNvPr>
          <p:cNvSpPr txBox="1"/>
          <p:nvPr userDrawn="1"/>
        </p:nvSpPr>
        <p:spPr>
          <a:xfrm>
            <a:off x="6095999" y="3001434"/>
            <a:ext cx="3058511"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4: Present the Instruction</a:t>
            </a:r>
          </a:p>
        </p:txBody>
      </p:sp>
      <p:sp>
        <p:nvSpPr>
          <p:cNvPr id="35" name="TextBox 34">
            <a:extLst>
              <a:ext uri="{FF2B5EF4-FFF2-40B4-BE49-F238E27FC236}">
                <a16:creationId xmlns:a16="http://schemas.microsoft.com/office/drawing/2014/main" id="{E8139B98-7F00-4C9E-9079-3359CD98304F}"/>
              </a:ext>
            </a:extLst>
          </p:cNvPr>
          <p:cNvSpPr txBox="1"/>
          <p:nvPr userDrawn="1"/>
        </p:nvSpPr>
        <p:spPr>
          <a:xfrm>
            <a:off x="254540" y="1241260"/>
            <a:ext cx="2225902"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1: Gain Attention</a:t>
            </a:r>
          </a:p>
        </p:txBody>
      </p:sp>
      <p:graphicFrame>
        <p:nvGraphicFramePr>
          <p:cNvPr id="36" name="Table 6">
            <a:extLst>
              <a:ext uri="{FF2B5EF4-FFF2-40B4-BE49-F238E27FC236}">
                <a16:creationId xmlns:a16="http://schemas.microsoft.com/office/drawing/2014/main" id="{8AB3EAD4-0976-4237-8DC1-630626BBF93C}"/>
              </a:ext>
            </a:extLst>
          </p:cNvPr>
          <p:cNvGraphicFramePr>
            <a:graphicFrameLocks noGrp="1"/>
          </p:cNvGraphicFramePr>
          <p:nvPr userDrawn="1">
            <p:extLst>
              <p:ext uri="{D42A27DB-BD31-4B8C-83A1-F6EECF244321}">
                <p14:modId xmlns:p14="http://schemas.microsoft.com/office/powerpoint/2010/main" val="1778494938"/>
              </p:ext>
            </p:extLst>
          </p:nvPr>
        </p:nvGraphicFramePr>
        <p:xfrm>
          <a:off x="254540" y="6535003"/>
          <a:ext cx="11666216" cy="1763945"/>
        </p:xfrm>
        <a:graphic>
          <a:graphicData uri="http://schemas.openxmlformats.org/drawingml/2006/table">
            <a:tbl>
              <a:tblPr firstRow="1" bandRow="1">
                <a:tableStyleId>{5C22544A-7EE6-4342-B048-85BDC9FD1C3A}</a:tableStyleId>
              </a:tblPr>
              <a:tblGrid>
                <a:gridCol w="3893714">
                  <a:extLst>
                    <a:ext uri="{9D8B030D-6E8A-4147-A177-3AD203B41FA5}">
                      <a16:colId xmlns:a16="http://schemas.microsoft.com/office/drawing/2014/main" val="3232964721"/>
                    </a:ext>
                  </a:extLst>
                </a:gridCol>
                <a:gridCol w="3886251">
                  <a:extLst>
                    <a:ext uri="{9D8B030D-6E8A-4147-A177-3AD203B41FA5}">
                      <a16:colId xmlns:a16="http://schemas.microsoft.com/office/drawing/2014/main" val="442017497"/>
                    </a:ext>
                  </a:extLst>
                </a:gridCol>
                <a:gridCol w="3886251">
                  <a:extLst>
                    <a:ext uri="{9D8B030D-6E8A-4147-A177-3AD203B41FA5}">
                      <a16:colId xmlns:a16="http://schemas.microsoft.com/office/drawing/2014/main" val="4226285201"/>
                    </a:ext>
                  </a:extLst>
                </a:gridCol>
              </a:tblGrid>
              <a:tr h="1763945">
                <a:tc>
                  <a:txBody>
                    <a:bodyPr/>
                    <a:lstStyle/>
                    <a:p>
                      <a:endParaRPr lang="en-US" sz="2300" dirty="0">
                        <a:solidFill>
                          <a:schemeClr val="tx1"/>
                        </a:solidFill>
                      </a:endParaRPr>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sz="2300" dirty="0"/>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sz="2300" dirty="0"/>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49512719"/>
                  </a:ext>
                </a:extLst>
              </a:tr>
            </a:tbl>
          </a:graphicData>
        </a:graphic>
      </p:graphicFrame>
      <p:sp>
        <p:nvSpPr>
          <p:cNvPr id="37" name="TextBox 36">
            <a:extLst>
              <a:ext uri="{FF2B5EF4-FFF2-40B4-BE49-F238E27FC236}">
                <a16:creationId xmlns:a16="http://schemas.microsoft.com/office/drawing/2014/main" id="{CDC94236-33CF-479A-B0F1-597F8F16ADA6}"/>
              </a:ext>
            </a:extLst>
          </p:cNvPr>
          <p:cNvSpPr txBox="1"/>
          <p:nvPr userDrawn="1"/>
        </p:nvSpPr>
        <p:spPr>
          <a:xfrm>
            <a:off x="254617" y="6536913"/>
            <a:ext cx="2667259"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7: Provide Feedback </a:t>
            </a:r>
          </a:p>
        </p:txBody>
      </p:sp>
      <p:sp>
        <p:nvSpPr>
          <p:cNvPr id="38" name="TextBox 37">
            <a:extLst>
              <a:ext uri="{FF2B5EF4-FFF2-40B4-BE49-F238E27FC236}">
                <a16:creationId xmlns:a16="http://schemas.microsoft.com/office/drawing/2014/main" id="{FE0AC397-5B47-4582-992B-AC362CFD54F0}"/>
              </a:ext>
            </a:extLst>
          </p:cNvPr>
          <p:cNvSpPr txBox="1"/>
          <p:nvPr userDrawn="1"/>
        </p:nvSpPr>
        <p:spPr>
          <a:xfrm>
            <a:off x="4148431" y="6536913"/>
            <a:ext cx="2819928"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8. Assess Performance</a:t>
            </a:r>
          </a:p>
        </p:txBody>
      </p:sp>
      <p:sp>
        <p:nvSpPr>
          <p:cNvPr id="39" name="TextBox 38">
            <a:extLst>
              <a:ext uri="{FF2B5EF4-FFF2-40B4-BE49-F238E27FC236}">
                <a16:creationId xmlns:a16="http://schemas.microsoft.com/office/drawing/2014/main" id="{4E3C6B28-BFC1-4311-93A1-C2D854F592ED}"/>
              </a:ext>
            </a:extLst>
          </p:cNvPr>
          <p:cNvSpPr txBox="1"/>
          <p:nvPr userDrawn="1"/>
        </p:nvSpPr>
        <p:spPr>
          <a:xfrm>
            <a:off x="8033934" y="6536913"/>
            <a:ext cx="3117542"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9. Retention and Transfer</a:t>
            </a:r>
          </a:p>
        </p:txBody>
      </p:sp>
      <p:sp>
        <p:nvSpPr>
          <p:cNvPr id="40" name="TextBox 39">
            <a:extLst>
              <a:ext uri="{FF2B5EF4-FFF2-40B4-BE49-F238E27FC236}">
                <a16:creationId xmlns:a16="http://schemas.microsoft.com/office/drawing/2014/main" id="{474F2B63-626F-415E-9326-25F5232E9EEA}"/>
              </a:ext>
            </a:extLst>
          </p:cNvPr>
          <p:cNvSpPr txBox="1"/>
          <p:nvPr userDrawn="1"/>
        </p:nvSpPr>
        <p:spPr>
          <a:xfrm>
            <a:off x="254540" y="4771059"/>
            <a:ext cx="3676329"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5: Provide Guidance Learning</a:t>
            </a:r>
          </a:p>
        </p:txBody>
      </p:sp>
      <p:sp>
        <p:nvSpPr>
          <p:cNvPr id="41" name="Rectangle 40">
            <a:extLst>
              <a:ext uri="{FF2B5EF4-FFF2-40B4-BE49-F238E27FC236}">
                <a16:creationId xmlns:a16="http://schemas.microsoft.com/office/drawing/2014/main" id="{A8B31F9D-4018-4A0E-9136-779057CBB03D}"/>
              </a:ext>
            </a:extLst>
          </p:cNvPr>
          <p:cNvSpPr/>
          <p:nvPr userDrawn="1"/>
        </p:nvSpPr>
        <p:spPr>
          <a:xfrm>
            <a:off x="0" y="-1"/>
            <a:ext cx="12192000" cy="868680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0"/>
          </a:p>
        </p:txBody>
      </p:sp>
      <p:sp>
        <p:nvSpPr>
          <p:cNvPr id="42" name="TextBox 41">
            <a:extLst>
              <a:ext uri="{FF2B5EF4-FFF2-40B4-BE49-F238E27FC236}">
                <a16:creationId xmlns:a16="http://schemas.microsoft.com/office/drawing/2014/main" id="{D5B16573-9669-4B42-BD7D-AB273B3C0B34}"/>
              </a:ext>
            </a:extLst>
          </p:cNvPr>
          <p:cNvSpPr txBox="1"/>
          <p:nvPr userDrawn="1"/>
        </p:nvSpPr>
        <p:spPr>
          <a:xfrm>
            <a:off x="6095998" y="4771059"/>
            <a:ext cx="3510457"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6: Independent Performance</a:t>
            </a:r>
          </a:p>
        </p:txBody>
      </p:sp>
      <p:sp>
        <p:nvSpPr>
          <p:cNvPr id="43" name="Title 1">
            <a:extLst>
              <a:ext uri="{FF2B5EF4-FFF2-40B4-BE49-F238E27FC236}">
                <a16:creationId xmlns:a16="http://schemas.microsoft.com/office/drawing/2014/main" id="{B689A440-9C47-416A-B49D-A7A97B00A03B}"/>
              </a:ext>
            </a:extLst>
          </p:cNvPr>
          <p:cNvSpPr txBox="1">
            <a:spLocks/>
          </p:cNvSpPr>
          <p:nvPr userDrawn="1"/>
        </p:nvSpPr>
        <p:spPr>
          <a:xfrm>
            <a:off x="3794850" y="78043"/>
            <a:ext cx="4585595" cy="568009"/>
          </a:xfrm>
          <a:prstGeom prst="rect">
            <a:avLst/>
          </a:prstGeom>
          <a:solidFill>
            <a:schemeClr val="bg1"/>
          </a:solidFill>
          <a:ln>
            <a:solidFill>
              <a:schemeClr val="tx1">
                <a:lumMod val="75000"/>
                <a:lumOff val="25000"/>
              </a:schemeClr>
            </a:solidFill>
          </a:ln>
        </p:spPr>
        <p:txBody>
          <a:bodyPr>
            <a:normAutofit fontScale="97500"/>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lnSpc>
                <a:spcPct val="100000"/>
              </a:lnSpc>
            </a:pPr>
            <a:r>
              <a:rPr lang="en-US" sz="3040" dirty="0"/>
              <a:t>Gagne’s 9 Events of Instruction</a:t>
            </a:r>
          </a:p>
        </p:txBody>
      </p:sp>
    </p:spTree>
    <p:extLst>
      <p:ext uri="{BB962C8B-B14F-4D97-AF65-F5344CB8AC3E}">
        <p14:creationId xmlns:p14="http://schemas.microsoft.com/office/powerpoint/2010/main" val="6061990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07E5BC0-B21A-4D59-8655-B88C7092585F}"/>
              </a:ext>
            </a:extLst>
          </p:cNvPr>
          <p:cNvSpPr/>
          <p:nvPr userDrawn="1"/>
        </p:nvSpPr>
        <p:spPr>
          <a:xfrm>
            <a:off x="0" y="1"/>
            <a:ext cx="12192000" cy="57912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Oval 5">
            <a:extLst>
              <a:ext uri="{FF2B5EF4-FFF2-40B4-BE49-F238E27FC236}">
                <a16:creationId xmlns:a16="http://schemas.microsoft.com/office/drawing/2014/main" id="{A1AD4FBC-3DBA-4753-BF5E-7FBDFB1D2B35}"/>
              </a:ext>
            </a:extLst>
          </p:cNvPr>
          <p:cNvSpPr/>
          <p:nvPr userDrawn="1"/>
        </p:nvSpPr>
        <p:spPr>
          <a:xfrm>
            <a:off x="-1" y="1"/>
            <a:ext cx="12192000" cy="57912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6" name="Table 5">
            <a:extLst>
              <a:ext uri="{FF2B5EF4-FFF2-40B4-BE49-F238E27FC236}">
                <a16:creationId xmlns:a16="http://schemas.microsoft.com/office/drawing/2014/main" id="{AF5851D4-7DA0-4B02-A3E3-FFD9597C1333}"/>
              </a:ext>
            </a:extLst>
          </p:cNvPr>
          <p:cNvGraphicFramePr>
            <a:graphicFrameLocks noGrp="1"/>
          </p:cNvGraphicFramePr>
          <p:nvPr userDrawn="1">
            <p:extLst>
              <p:ext uri="{D42A27DB-BD31-4B8C-83A1-F6EECF244321}">
                <p14:modId xmlns:p14="http://schemas.microsoft.com/office/powerpoint/2010/main" val="1242448930"/>
              </p:ext>
            </p:extLst>
          </p:nvPr>
        </p:nvGraphicFramePr>
        <p:xfrm>
          <a:off x="260060" y="773438"/>
          <a:ext cx="11660696" cy="467822"/>
        </p:xfrm>
        <a:graphic>
          <a:graphicData uri="http://schemas.openxmlformats.org/drawingml/2006/table">
            <a:tbl>
              <a:tblPr firstRow="1" bandRow="1">
                <a:tableStyleId>{5C22544A-7EE6-4342-B048-85BDC9FD1C3A}</a:tableStyleId>
              </a:tblPr>
              <a:tblGrid>
                <a:gridCol w="11660696">
                  <a:extLst>
                    <a:ext uri="{9D8B030D-6E8A-4147-A177-3AD203B41FA5}">
                      <a16:colId xmlns:a16="http://schemas.microsoft.com/office/drawing/2014/main" val="2323573268"/>
                    </a:ext>
                  </a:extLst>
                </a:gridCol>
              </a:tblGrid>
              <a:tr h="467822">
                <a:tc>
                  <a:txBody>
                    <a:bodyPr/>
                    <a:lstStyle/>
                    <a:p>
                      <a:pPr marL="0" marR="0" lvl="0" indent="0" algn="l" defTabSz="1158270" rtl="0" eaLnBrk="1" fontAlgn="auto" latinLnBrk="0" hangingPunct="1">
                        <a:lnSpc>
                          <a:spcPct val="100000"/>
                        </a:lnSpc>
                        <a:spcBef>
                          <a:spcPts val="0"/>
                        </a:spcBef>
                        <a:spcAft>
                          <a:spcPts val="0"/>
                        </a:spcAft>
                        <a:buClrTx/>
                        <a:buSzTx/>
                        <a:buFontTx/>
                        <a:buNone/>
                        <a:tabLst/>
                        <a:defRPr/>
                      </a:pPr>
                      <a:r>
                        <a:rPr lang="en-US" sz="2300" dirty="0">
                          <a:solidFill>
                            <a:schemeClr val="tx2">
                              <a:lumMod val="75000"/>
                            </a:schemeClr>
                          </a:solidFill>
                        </a:rPr>
                        <a:t>Lesson:</a:t>
                      </a:r>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587998347"/>
                  </a:ext>
                </a:extLst>
              </a:tr>
            </a:tbl>
          </a:graphicData>
        </a:graphic>
      </p:graphicFrame>
      <p:graphicFrame>
        <p:nvGraphicFramePr>
          <p:cNvPr id="27" name="Table 6">
            <a:extLst>
              <a:ext uri="{FF2B5EF4-FFF2-40B4-BE49-F238E27FC236}">
                <a16:creationId xmlns:a16="http://schemas.microsoft.com/office/drawing/2014/main" id="{415802BD-19BE-4DA6-8BF4-1B4F47A81B1E}"/>
              </a:ext>
            </a:extLst>
          </p:cNvPr>
          <p:cNvGraphicFramePr>
            <a:graphicFrameLocks noGrp="1"/>
          </p:cNvGraphicFramePr>
          <p:nvPr userDrawn="1">
            <p:extLst>
              <p:ext uri="{D42A27DB-BD31-4B8C-83A1-F6EECF244321}">
                <p14:modId xmlns:p14="http://schemas.microsoft.com/office/powerpoint/2010/main" val="879745549"/>
              </p:ext>
            </p:extLst>
          </p:nvPr>
        </p:nvGraphicFramePr>
        <p:xfrm>
          <a:off x="257696" y="1243169"/>
          <a:ext cx="11665857" cy="5291835"/>
        </p:xfrm>
        <a:graphic>
          <a:graphicData uri="http://schemas.openxmlformats.org/drawingml/2006/table">
            <a:tbl>
              <a:tblPr firstRow="1" bandRow="1">
                <a:tableStyleId>{5C22544A-7EE6-4342-B048-85BDC9FD1C3A}</a:tableStyleId>
              </a:tblPr>
              <a:tblGrid>
                <a:gridCol w="5838523">
                  <a:extLst>
                    <a:ext uri="{9D8B030D-6E8A-4147-A177-3AD203B41FA5}">
                      <a16:colId xmlns:a16="http://schemas.microsoft.com/office/drawing/2014/main" val="3232964721"/>
                    </a:ext>
                  </a:extLst>
                </a:gridCol>
                <a:gridCol w="5827334">
                  <a:extLst>
                    <a:ext uri="{9D8B030D-6E8A-4147-A177-3AD203B41FA5}">
                      <a16:colId xmlns:a16="http://schemas.microsoft.com/office/drawing/2014/main" val="442017497"/>
                    </a:ext>
                  </a:extLst>
                </a:gridCol>
              </a:tblGrid>
              <a:tr h="1763945">
                <a:tc>
                  <a:txBody>
                    <a:bodyPr/>
                    <a:lstStyle/>
                    <a:p>
                      <a:endParaRPr lang="en-US" sz="2300" dirty="0">
                        <a:solidFill>
                          <a:schemeClr val="tx1"/>
                        </a:solidFill>
                      </a:endParaRPr>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sz="2300" dirty="0"/>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49512719"/>
                  </a:ext>
                </a:extLst>
              </a:tr>
              <a:tr h="1763945">
                <a:tc>
                  <a:txBody>
                    <a:bodyPr/>
                    <a:lstStyle/>
                    <a:p>
                      <a:endParaRPr lang="en-US" sz="2300" dirty="0"/>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sz="2300" dirty="0"/>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22613450"/>
                  </a:ext>
                </a:extLst>
              </a:tr>
              <a:tr h="1763945">
                <a:tc>
                  <a:txBody>
                    <a:bodyPr/>
                    <a:lstStyle/>
                    <a:p>
                      <a:endParaRPr lang="en-US" sz="2300" dirty="0"/>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sz="2300" dirty="0"/>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68763650"/>
                  </a:ext>
                </a:extLst>
              </a:tr>
            </a:tbl>
          </a:graphicData>
        </a:graphic>
      </p:graphicFrame>
      <p:sp>
        <p:nvSpPr>
          <p:cNvPr id="28" name="TextBox 27">
            <a:extLst>
              <a:ext uri="{FF2B5EF4-FFF2-40B4-BE49-F238E27FC236}">
                <a16:creationId xmlns:a16="http://schemas.microsoft.com/office/drawing/2014/main" id="{78DEAB4E-E389-4111-83E9-290DD19748E1}"/>
              </a:ext>
            </a:extLst>
          </p:cNvPr>
          <p:cNvSpPr txBox="1"/>
          <p:nvPr userDrawn="1"/>
        </p:nvSpPr>
        <p:spPr>
          <a:xfrm>
            <a:off x="6095997" y="1236823"/>
            <a:ext cx="4193631" cy="443198"/>
          </a:xfrm>
          <a:prstGeom prst="rect">
            <a:avLst/>
          </a:prstGeom>
          <a:solidFill>
            <a:schemeClr val="bg2"/>
          </a:solidFill>
          <a:ln>
            <a:solidFill>
              <a:schemeClr val="tx1"/>
            </a:solidFill>
          </a:ln>
        </p:spPr>
        <p:txBody>
          <a:bodyPr wrap="square" rtlCol="0">
            <a:spAutoFit/>
          </a:bodyPr>
          <a:lstStyle/>
          <a:p>
            <a:r>
              <a:rPr lang="en-US" sz="2280" b="0" dirty="0">
                <a:solidFill>
                  <a:schemeClr val="tx2"/>
                </a:solidFill>
              </a:rPr>
              <a:t>2: Inform Learner of the Objective</a:t>
            </a:r>
          </a:p>
        </p:txBody>
      </p:sp>
      <p:sp>
        <p:nvSpPr>
          <p:cNvPr id="29" name="TextBox 28">
            <a:extLst>
              <a:ext uri="{FF2B5EF4-FFF2-40B4-BE49-F238E27FC236}">
                <a16:creationId xmlns:a16="http://schemas.microsoft.com/office/drawing/2014/main" id="{0DCD0D14-6DA4-4073-A031-DD775C9BC376}"/>
              </a:ext>
            </a:extLst>
          </p:cNvPr>
          <p:cNvSpPr txBox="1"/>
          <p:nvPr userDrawn="1"/>
        </p:nvSpPr>
        <p:spPr>
          <a:xfrm>
            <a:off x="247427" y="2998366"/>
            <a:ext cx="4808050"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3: Stimulate the Recall of Prior Learning</a:t>
            </a:r>
          </a:p>
        </p:txBody>
      </p:sp>
      <p:sp>
        <p:nvSpPr>
          <p:cNvPr id="30" name="TextBox 29">
            <a:extLst>
              <a:ext uri="{FF2B5EF4-FFF2-40B4-BE49-F238E27FC236}">
                <a16:creationId xmlns:a16="http://schemas.microsoft.com/office/drawing/2014/main" id="{B0BFCF42-AB04-419D-9F48-741B66397232}"/>
              </a:ext>
            </a:extLst>
          </p:cNvPr>
          <p:cNvSpPr txBox="1"/>
          <p:nvPr userDrawn="1"/>
        </p:nvSpPr>
        <p:spPr>
          <a:xfrm>
            <a:off x="6095999" y="3001434"/>
            <a:ext cx="3058511"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4: Present the Instruction</a:t>
            </a:r>
          </a:p>
        </p:txBody>
      </p:sp>
      <p:sp>
        <p:nvSpPr>
          <p:cNvPr id="31" name="TextBox 30">
            <a:extLst>
              <a:ext uri="{FF2B5EF4-FFF2-40B4-BE49-F238E27FC236}">
                <a16:creationId xmlns:a16="http://schemas.microsoft.com/office/drawing/2014/main" id="{76088EE6-8839-48F0-8E17-BCDFEACC0D05}"/>
              </a:ext>
            </a:extLst>
          </p:cNvPr>
          <p:cNvSpPr txBox="1"/>
          <p:nvPr userDrawn="1"/>
        </p:nvSpPr>
        <p:spPr>
          <a:xfrm>
            <a:off x="254540" y="1241260"/>
            <a:ext cx="2225902"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1: Gain Attention</a:t>
            </a:r>
          </a:p>
        </p:txBody>
      </p:sp>
      <p:graphicFrame>
        <p:nvGraphicFramePr>
          <p:cNvPr id="32" name="Table 6">
            <a:extLst>
              <a:ext uri="{FF2B5EF4-FFF2-40B4-BE49-F238E27FC236}">
                <a16:creationId xmlns:a16="http://schemas.microsoft.com/office/drawing/2014/main" id="{0477C809-1E77-4504-BD70-116255E876FD}"/>
              </a:ext>
            </a:extLst>
          </p:cNvPr>
          <p:cNvGraphicFramePr>
            <a:graphicFrameLocks noGrp="1"/>
          </p:cNvGraphicFramePr>
          <p:nvPr userDrawn="1">
            <p:extLst>
              <p:ext uri="{D42A27DB-BD31-4B8C-83A1-F6EECF244321}">
                <p14:modId xmlns:p14="http://schemas.microsoft.com/office/powerpoint/2010/main" val="4086843688"/>
              </p:ext>
            </p:extLst>
          </p:nvPr>
        </p:nvGraphicFramePr>
        <p:xfrm>
          <a:off x="254540" y="6535003"/>
          <a:ext cx="11666216" cy="1763945"/>
        </p:xfrm>
        <a:graphic>
          <a:graphicData uri="http://schemas.openxmlformats.org/drawingml/2006/table">
            <a:tbl>
              <a:tblPr firstRow="1" bandRow="1">
                <a:tableStyleId>{5C22544A-7EE6-4342-B048-85BDC9FD1C3A}</a:tableStyleId>
              </a:tblPr>
              <a:tblGrid>
                <a:gridCol w="3893714">
                  <a:extLst>
                    <a:ext uri="{9D8B030D-6E8A-4147-A177-3AD203B41FA5}">
                      <a16:colId xmlns:a16="http://schemas.microsoft.com/office/drawing/2014/main" val="3232964721"/>
                    </a:ext>
                  </a:extLst>
                </a:gridCol>
                <a:gridCol w="3886251">
                  <a:extLst>
                    <a:ext uri="{9D8B030D-6E8A-4147-A177-3AD203B41FA5}">
                      <a16:colId xmlns:a16="http://schemas.microsoft.com/office/drawing/2014/main" val="442017497"/>
                    </a:ext>
                  </a:extLst>
                </a:gridCol>
                <a:gridCol w="3886251">
                  <a:extLst>
                    <a:ext uri="{9D8B030D-6E8A-4147-A177-3AD203B41FA5}">
                      <a16:colId xmlns:a16="http://schemas.microsoft.com/office/drawing/2014/main" val="4226285201"/>
                    </a:ext>
                  </a:extLst>
                </a:gridCol>
              </a:tblGrid>
              <a:tr h="1763945">
                <a:tc>
                  <a:txBody>
                    <a:bodyPr/>
                    <a:lstStyle/>
                    <a:p>
                      <a:endParaRPr lang="en-US" sz="2300" dirty="0">
                        <a:solidFill>
                          <a:schemeClr val="tx1"/>
                        </a:solidFill>
                      </a:endParaRPr>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sz="2300" dirty="0"/>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sz="2300" dirty="0"/>
                    </a:p>
                  </a:txBody>
                  <a:tcPr marT="57912" marB="579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49512719"/>
                  </a:ext>
                </a:extLst>
              </a:tr>
            </a:tbl>
          </a:graphicData>
        </a:graphic>
      </p:graphicFrame>
      <p:sp>
        <p:nvSpPr>
          <p:cNvPr id="33" name="TextBox 32">
            <a:extLst>
              <a:ext uri="{FF2B5EF4-FFF2-40B4-BE49-F238E27FC236}">
                <a16:creationId xmlns:a16="http://schemas.microsoft.com/office/drawing/2014/main" id="{162B7780-37BB-419D-91FC-34274B7C4823}"/>
              </a:ext>
            </a:extLst>
          </p:cNvPr>
          <p:cNvSpPr txBox="1"/>
          <p:nvPr userDrawn="1"/>
        </p:nvSpPr>
        <p:spPr>
          <a:xfrm>
            <a:off x="254617" y="6536913"/>
            <a:ext cx="2667259"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7: Provide Feedback </a:t>
            </a:r>
          </a:p>
        </p:txBody>
      </p:sp>
      <p:sp>
        <p:nvSpPr>
          <p:cNvPr id="34" name="TextBox 33">
            <a:extLst>
              <a:ext uri="{FF2B5EF4-FFF2-40B4-BE49-F238E27FC236}">
                <a16:creationId xmlns:a16="http://schemas.microsoft.com/office/drawing/2014/main" id="{DAACC4F3-0FA5-4F6F-8744-621BC205B4C8}"/>
              </a:ext>
            </a:extLst>
          </p:cNvPr>
          <p:cNvSpPr txBox="1"/>
          <p:nvPr userDrawn="1"/>
        </p:nvSpPr>
        <p:spPr>
          <a:xfrm>
            <a:off x="4148431" y="6536913"/>
            <a:ext cx="2819928"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8. Assess Performance</a:t>
            </a:r>
          </a:p>
        </p:txBody>
      </p:sp>
      <p:sp>
        <p:nvSpPr>
          <p:cNvPr id="35" name="TextBox 34">
            <a:extLst>
              <a:ext uri="{FF2B5EF4-FFF2-40B4-BE49-F238E27FC236}">
                <a16:creationId xmlns:a16="http://schemas.microsoft.com/office/drawing/2014/main" id="{50FE7680-45E7-43BB-8EE1-1C99E780EA89}"/>
              </a:ext>
            </a:extLst>
          </p:cNvPr>
          <p:cNvSpPr txBox="1"/>
          <p:nvPr userDrawn="1"/>
        </p:nvSpPr>
        <p:spPr>
          <a:xfrm>
            <a:off x="8033934" y="6536913"/>
            <a:ext cx="3117542"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9. Retention and Transfer</a:t>
            </a:r>
          </a:p>
        </p:txBody>
      </p:sp>
      <p:sp>
        <p:nvSpPr>
          <p:cNvPr id="36" name="TextBox 35">
            <a:extLst>
              <a:ext uri="{FF2B5EF4-FFF2-40B4-BE49-F238E27FC236}">
                <a16:creationId xmlns:a16="http://schemas.microsoft.com/office/drawing/2014/main" id="{036ADBD3-F706-41FC-9737-1E926EDB22AF}"/>
              </a:ext>
            </a:extLst>
          </p:cNvPr>
          <p:cNvSpPr txBox="1"/>
          <p:nvPr userDrawn="1"/>
        </p:nvSpPr>
        <p:spPr>
          <a:xfrm>
            <a:off x="254540" y="4771059"/>
            <a:ext cx="3676329"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5: Provide Guidance Learning</a:t>
            </a:r>
          </a:p>
        </p:txBody>
      </p:sp>
      <p:sp>
        <p:nvSpPr>
          <p:cNvPr id="37" name="Rectangle 36">
            <a:extLst>
              <a:ext uri="{FF2B5EF4-FFF2-40B4-BE49-F238E27FC236}">
                <a16:creationId xmlns:a16="http://schemas.microsoft.com/office/drawing/2014/main" id="{43663265-757A-4FAA-BCC4-F53EB0447BFB}"/>
              </a:ext>
            </a:extLst>
          </p:cNvPr>
          <p:cNvSpPr/>
          <p:nvPr userDrawn="1"/>
        </p:nvSpPr>
        <p:spPr>
          <a:xfrm>
            <a:off x="0" y="-1"/>
            <a:ext cx="12192000" cy="868680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0"/>
          </a:p>
        </p:txBody>
      </p:sp>
      <p:sp>
        <p:nvSpPr>
          <p:cNvPr id="38" name="TextBox 37">
            <a:extLst>
              <a:ext uri="{FF2B5EF4-FFF2-40B4-BE49-F238E27FC236}">
                <a16:creationId xmlns:a16="http://schemas.microsoft.com/office/drawing/2014/main" id="{DBFAC099-F6ED-46BA-BB89-E6F1F3AE7419}"/>
              </a:ext>
            </a:extLst>
          </p:cNvPr>
          <p:cNvSpPr txBox="1"/>
          <p:nvPr userDrawn="1"/>
        </p:nvSpPr>
        <p:spPr>
          <a:xfrm>
            <a:off x="6095998" y="4771059"/>
            <a:ext cx="3510457" cy="443198"/>
          </a:xfrm>
          <a:prstGeom prst="rect">
            <a:avLst/>
          </a:prstGeom>
          <a:solidFill>
            <a:schemeClr val="bg2"/>
          </a:solidFill>
          <a:ln>
            <a:solidFill>
              <a:schemeClr val="tx1"/>
            </a:solidFill>
          </a:ln>
        </p:spPr>
        <p:txBody>
          <a:bodyPr wrap="square" rtlCol="0">
            <a:spAutoFit/>
          </a:bodyPr>
          <a:lstStyle/>
          <a:p>
            <a:r>
              <a:rPr lang="en-US" sz="2280" b="0" dirty="0">
                <a:solidFill>
                  <a:schemeClr val="tx2">
                    <a:lumMod val="75000"/>
                  </a:schemeClr>
                </a:solidFill>
              </a:rPr>
              <a:t>6: Independent Performance</a:t>
            </a:r>
          </a:p>
        </p:txBody>
      </p:sp>
      <p:sp>
        <p:nvSpPr>
          <p:cNvPr id="39" name="Title 1">
            <a:extLst>
              <a:ext uri="{FF2B5EF4-FFF2-40B4-BE49-F238E27FC236}">
                <a16:creationId xmlns:a16="http://schemas.microsoft.com/office/drawing/2014/main" id="{9BB91525-A06D-4185-93CF-DB562DC6004F}"/>
              </a:ext>
            </a:extLst>
          </p:cNvPr>
          <p:cNvSpPr txBox="1">
            <a:spLocks/>
          </p:cNvSpPr>
          <p:nvPr userDrawn="1"/>
        </p:nvSpPr>
        <p:spPr>
          <a:xfrm>
            <a:off x="3794850" y="78043"/>
            <a:ext cx="4585595" cy="568009"/>
          </a:xfrm>
          <a:prstGeom prst="rect">
            <a:avLst/>
          </a:prstGeom>
          <a:solidFill>
            <a:schemeClr val="bg1"/>
          </a:solidFill>
          <a:ln>
            <a:solidFill>
              <a:schemeClr val="tx1">
                <a:lumMod val="75000"/>
                <a:lumOff val="25000"/>
              </a:schemeClr>
            </a:solidFill>
          </a:ln>
        </p:spPr>
        <p:txBody>
          <a:bodyPr>
            <a:normAutofit fontScale="97500"/>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lnSpc>
                <a:spcPct val="100000"/>
              </a:lnSpc>
            </a:pPr>
            <a:r>
              <a:rPr lang="en-US" sz="3040" dirty="0"/>
              <a:t>Gagne’s 9 Events of Instruction</a:t>
            </a:r>
          </a:p>
        </p:txBody>
      </p:sp>
    </p:spTree>
    <p:extLst>
      <p:ext uri="{BB962C8B-B14F-4D97-AF65-F5344CB8AC3E}">
        <p14:creationId xmlns:p14="http://schemas.microsoft.com/office/powerpoint/2010/main" val="3488219750"/>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1158270" rtl="0" eaLnBrk="1" latinLnBrk="0" hangingPunct="1">
        <a:lnSpc>
          <a:spcPct val="80000"/>
        </a:lnSpc>
        <a:spcBef>
          <a:spcPct val="0"/>
        </a:spcBef>
        <a:buNone/>
        <a:defRPr sz="5573" kern="1200" cap="all" spc="127" baseline="0">
          <a:solidFill>
            <a:schemeClr val="tx1">
              <a:lumMod val="95000"/>
              <a:lumOff val="5000"/>
            </a:schemeClr>
          </a:solidFill>
          <a:latin typeface="+mj-lt"/>
          <a:ea typeface="+mj-ea"/>
          <a:cs typeface="+mj-cs"/>
        </a:defRPr>
      </a:lvl1pPr>
    </p:titleStyle>
    <p:bodyStyle>
      <a:lvl1pPr marL="115827" indent="-115827" algn="l" defTabSz="1158270" rtl="0" eaLnBrk="1" latinLnBrk="0" hangingPunct="1">
        <a:lnSpc>
          <a:spcPct val="90000"/>
        </a:lnSpc>
        <a:spcBef>
          <a:spcPts val="1520"/>
        </a:spcBef>
        <a:spcAft>
          <a:spcPts val="253"/>
        </a:spcAft>
        <a:buClr>
          <a:schemeClr val="accent1"/>
        </a:buClr>
        <a:buSzPct val="100000"/>
        <a:buFont typeface="Tw Cen MT" panose="020B0602020104020603" pitchFamily="34" charset="0"/>
        <a:buChar char=" "/>
        <a:defRPr sz="2533" kern="1200">
          <a:solidFill>
            <a:schemeClr val="tx1"/>
          </a:solidFill>
          <a:latin typeface="+mn-lt"/>
          <a:ea typeface="+mn-ea"/>
          <a:cs typeface="+mn-cs"/>
        </a:defRPr>
      </a:lvl1pPr>
      <a:lvl2pPr marL="335898" indent="-173741" algn="l" defTabSz="1158270" rtl="0" eaLnBrk="1" latinLnBrk="0" hangingPunct="1">
        <a:lnSpc>
          <a:spcPct val="90000"/>
        </a:lnSpc>
        <a:spcBef>
          <a:spcPts val="253"/>
        </a:spcBef>
        <a:spcAft>
          <a:spcPts val="507"/>
        </a:spcAft>
        <a:buClr>
          <a:schemeClr val="accent1"/>
        </a:buClr>
        <a:buFont typeface="Wingdings 3" pitchFamily="18" charset="2"/>
        <a:buChar char=""/>
        <a:defRPr sz="2027" kern="1200">
          <a:solidFill>
            <a:schemeClr val="tx1"/>
          </a:solidFill>
          <a:latin typeface="+mn-lt"/>
          <a:ea typeface="+mn-ea"/>
          <a:cs typeface="+mn-cs"/>
        </a:defRPr>
      </a:lvl2pPr>
      <a:lvl3pPr marL="567553" indent="-173741" algn="l" defTabSz="1158270" rtl="0" eaLnBrk="1" latinLnBrk="0" hangingPunct="1">
        <a:lnSpc>
          <a:spcPct val="90000"/>
        </a:lnSpc>
        <a:spcBef>
          <a:spcPts val="253"/>
        </a:spcBef>
        <a:spcAft>
          <a:spcPts val="507"/>
        </a:spcAft>
        <a:buClr>
          <a:schemeClr val="accent1"/>
        </a:buClr>
        <a:buFont typeface="Wingdings 3" pitchFamily="18" charset="2"/>
        <a:buChar char=""/>
        <a:defRPr sz="1520" kern="1200">
          <a:solidFill>
            <a:schemeClr val="tx1"/>
          </a:solidFill>
          <a:latin typeface="+mn-lt"/>
          <a:ea typeface="+mn-ea"/>
          <a:cs typeface="+mn-cs"/>
        </a:defRPr>
      </a:lvl3pPr>
      <a:lvl4pPr marL="752876" indent="-173741" algn="l" defTabSz="1158270" rtl="0" eaLnBrk="1" latinLnBrk="0" hangingPunct="1">
        <a:lnSpc>
          <a:spcPct val="90000"/>
        </a:lnSpc>
        <a:spcBef>
          <a:spcPts val="253"/>
        </a:spcBef>
        <a:spcAft>
          <a:spcPts val="507"/>
        </a:spcAft>
        <a:buClr>
          <a:schemeClr val="accent1"/>
        </a:buClr>
        <a:buFont typeface="Wingdings 3" pitchFamily="18" charset="2"/>
        <a:buChar char=""/>
        <a:defRPr sz="1520" kern="1200">
          <a:solidFill>
            <a:schemeClr val="tx1"/>
          </a:solidFill>
          <a:latin typeface="+mn-lt"/>
          <a:ea typeface="+mn-ea"/>
          <a:cs typeface="+mn-cs"/>
        </a:defRPr>
      </a:lvl4pPr>
      <a:lvl5pPr marL="984530" indent="-173741" algn="l" defTabSz="1158270" rtl="0" eaLnBrk="1" latinLnBrk="0" hangingPunct="1">
        <a:lnSpc>
          <a:spcPct val="90000"/>
        </a:lnSpc>
        <a:spcBef>
          <a:spcPts val="253"/>
        </a:spcBef>
        <a:spcAft>
          <a:spcPts val="507"/>
        </a:spcAft>
        <a:buClr>
          <a:schemeClr val="accent1"/>
        </a:buClr>
        <a:buFont typeface="Wingdings 3" pitchFamily="18" charset="2"/>
        <a:buChar char=""/>
        <a:defRPr sz="1520" kern="1200">
          <a:solidFill>
            <a:schemeClr val="tx1"/>
          </a:solidFill>
          <a:latin typeface="+mn-lt"/>
          <a:ea typeface="+mn-ea"/>
          <a:cs typeface="+mn-cs"/>
        </a:defRPr>
      </a:lvl5pPr>
      <a:lvl6pPr marL="1158270" indent="-173741" algn="l" defTabSz="1158270" rtl="0" eaLnBrk="1" latinLnBrk="0" hangingPunct="1">
        <a:lnSpc>
          <a:spcPct val="90000"/>
        </a:lnSpc>
        <a:spcBef>
          <a:spcPts val="253"/>
        </a:spcBef>
        <a:spcAft>
          <a:spcPts val="507"/>
        </a:spcAft>
        <a:buClr>
          <a:schemeClr val="accent1"/>
        </a:buClr>
        <a:buFont typeface="Wingdings 3" pitchFamily="18" charset="2"/>
        <a:buChar char=""/>
        <a:defRPr sz="1520" kern="1200">
          <a:solidFill>
            <a:schemeClr val="tx1"/>
          </a:solidFill>
          <a:latin typeface="+mn-lt"/>
          <a:ea typeface="+mn-ea"/>
          <a:cs typeface="+mn-cs"/>
        </a:defRPr>
      </a:lvl6pPr>
      <a:lvl7pPr marL="1343594" indent="-173741" algn="l" defTabSz="1158270" rtl="0" eaLnBrk="1" latinLnBrk="0" hangingPunct="1">
        <a:lnSpc>
          <a:spcPct val="90000"/>
        </a:lnSpc>
        <a:spcBef>
          <a:spcPts val="253"/>
        </a:spcBef>
        <a:spcAft>
          <a:spcPts val="507"/>
        </a:spcAft>
        <a:buClr>
          <a:schemeClr val="accent1"/>
        </a:buClr>
        <a:buFont typeface="Wingdings 3" pitchFamily="18" charset="2"/>
        <a:buChar char=""/>
        <a:defRPr sz="1520" kern="1200">
          <a:solidFill>
            <a:schemeClr val="tx1"/>
          </a:solidFill>
          <a:latin typeface="+mn-lt"/>
          <a:ea typeface="+mn-ea"/>
          <a:cs typeface="+mn-cs"/>
        </a:defRPr>
      </a:lvl7pPr>
      <a:lvl8pPr marL="1540500" indent="-173741" algn="l" defTabSz="1158270" rtl="0" eaLnBrk="1" latinLnBrk="0" hangingPunct="1">
        <a:lnSpc>
          <a:spcPct val="90000"/>
        </a:lnSpc>
        <a:spcBef>
          <a:spcPts val="253"/>
        </a:spcBef>
        <a:spcAft>
          <a:spcPts val="507"/>
        </a:spcAft>
        <a:buClr>
          <a:schemeClr val="accent1"/>
        </a:buClr>
        <a:buFont typeface="Wingdings 3" pitchFamily="18" charset="2"/>
        <a:buChar char=""/>
        <a:defRPr sz="1520" kern="1200">
          <a:solidFill>
            <a:schemeClr val="tx1"/>
          </a:solidFill>
          <a:latin typeface="+mn-lt"/>
          <a:ea typeface="+mn-ea"/>
          <a:cs typeface="+mn-cs"/>
        </a:defRPr>
      </a:lvl8pPr>
      <a:lvl9pPr marL="1725823" indent="-173741" algn="l" defTabSz="1158270" rtl="0" eaLnBrk="1" latinLnBrk="0" hangingPunct="1">
        <a:lnSpc>
          <a:spcPct val="90000"/>
        </a:lnSpc>
        <a:spcBef>
          <a:spcPts val="253"/>
        </a:spcBef>
        <a:spcAft>
          <a:spcPts val="507"/>
        </a:spcAft>
        <a:buClr>
          <a:schemeClr val="accent1"/>
        </a:buClr>
        <a:buFont typeface="Wingdings 3" pitchFamily="18" charset="2"/>
        <a:buChar char=""/>
        <a:defRPr sz="1520" kern="1200">
          <a:solidFill>
            <a:schemeClr val="tx1"/>
          </a:solidFill>
          <a:latin typeface="+mn-lt"/>
          <a:ea typeface="+mn-ea"/>
          <a:cs typeface="+mn-cs"/>
        </a:defRPr>
      </a:lvl9pPr>
    </p:bodyStyle>
    <p:otherStyle>
      <a:defPPr>
        <a:defRPr lang="en-US"/>
      </a:defPPr>
      <a:lvl1pPr marL="0" algn="l" defTabSz="1158270" rtl="0" eaLnBrk="1" latinLnBrk="0" hangingPunct="1">
        <a:defRPr sz="2280" kern="1200">
          <a:solidFill>
            <a:schemeClr val="tx1"/>
          </a:solidFill>
          <a:latin typeface="+mn-lt"/>
          <a:ea typeface="+mn-ea"/>
          <a:cs typeface="+mn-cs"/>
        </a:defRPr>
      </a:lvl1pPr>
      <a:lvl2pPr marL="579135" algn="l" defTabSz="1158270" rtl="0" eaLnBrk="1" latinLnBrk="0" hangingPunct="1">
        <a:defRPr sz="2280" kern="1200">
          <a:solidFill>
            <a:schemeClr val="tx1"/>
          </a:solidFill>
          <a:latin typeface="+mn-lt"/>
          <a:ea typeface="+mn-ea"/>
          <a:cs typeface="+mn-cs"/>
        </a:defRPr>
      </a:lvl2pPr>
      <a:lvl3pPr marL="1158270" algn="l" defTabSz="1158270" rtl="0" eaLnBrk="1" latinLnBrk="0" hangingPunct="1">
        <a:defRPr sz="2280" kern="1200">
          <a:solidFill>
            <a:schemeClr val="tx1"/>
          </a:solidFill>
          <a:latin typeface="+mn-lt"/>
          <a:ea typeface="+mn-ea"/>
          <a:cs typeface="+mn-cs"/>
        </a:defRPr>
      </a:lvl3pPr>
      <a:lvl4pPr marL="1737406" algn="l" defTabSz="1158270" rtl="0" eaLnBrk="1" latinLnBrk="0" hangingPunct="1">
        <a:defRPr sz="2280" kern="1200">
          <a:solidFill>
            <a:schemeClr val="tx1"/>
          </a:solidFill>
          <a:latin typeface="+mn-lt"/>
          <a:ea typeface="+mn-ea"/>
          <a:cs typeface="+mn-cs"/>
        </a:defRPr>
      </a:lvl4pPr>
      <a:lvl5pPr marL="2316541" algn="l" defTabSz="1158270" rtl="0" eaLnBrk="1" latinLnBrk="0" hangingPunct="1">
        <a:defRPr sz="2280" kern="1200">
          <a:solidFill>
            <a:schemeClr val="tx1"/>
          </a:solidFill>
          <a:latin typeface="+mn-lt"/>
          <a:ea typeface="+mn-ea"/>
          <a:cs typeface="+mn-cs"/>
        </a:defRPr>
      </a:lvl5pPr>
      <a:lvl6pPr marL="2895676" algn="l" defTabSz="1158270" rtl="0" eaLnBrk="1" latinLnBrk="0" hangingPunct="1">
        <a:defRPr sz="2280" kern="1200">
          <a:solidFill>
            <a:schemeClr val="tx1"/>
          </a:solidFill>
          <a:latin typeface="+mn-lt"/>
          <a:ea typeface="+mn-ea"/>
          <a:cs typeface="+mn-cs"/>
        </a:defRPr>
      </a:lvl6pPr>
      <a:lvl7pPr marL="3474811" algn="l" defTabSz="1158270" rtl="0" eaLnBrk="1" latinLnBrk="0" hangingPunct="1">
        <a:defRPr sz="2280" kern="1200">
          <a:solidFill>
            <a:schemeClr val="tx1"/>
          </a:solidFill>
          <a:latin typeface="+mn-lt"/>
          <a:ea typeface="+mn-ea"/>
          <a:cs typeface="+mn-cs"/>
        </a:defRPr>
      </a:lvl7pPr>
      <a:lvl8pPr marL="4053947" algn="l" defTabSz="1158270" rtl="0" eaLnBrk="1" latinLnBrk="0" hangingPunct="1">
        <a:defRPr sz="2280" kern="1200">
          <a:solidFill>
            <a:schemeClr val="tx1"/>
          </a:solidFill>
          <a:latin typeface="+mn-lt"/>
          <a:ea typeface="+mn-ea"/>
          <a:cs typeface="+mn-cs"/>
        </a:defRPr>
      </a:lvl8pPr>
      <a:lvl9pPr marL="4633082" algn="l" defTabSz="1158270" rtl="0" eaLnBrk="1" latinLnBrk="0" hangingPunct="1">
        <a:defRPr sz="22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BCE77E-396A-4A6E-8B1E-4790A2C625D6}"/>
              </a:ext>
            </a:extLst>
          </p:cNvPr>
          <p:cNvSpPr txBox="1"/>
          <p:nvPr/>
        </p:nvSpPr>
        <p:spPr>
          <a:xfrm>
            <a:off x="296921" y="1680548"/>
            <a:ext cx="5733416" cy="1200329"/>
          </a:xfrm>
          <a:prstGeom prst="rect">
            <a:avLst/>
          </a:prstGeom>
          <a:noFill/>
        </p:spPr>
        <p:txBody>
          <a:bodyPr wrap="square" rtlCol="0">
            <a:spAutoFit/>
          </a:bodyPr>
          <a:lstStyle/>
          <a:p>
            <a:r>
              <a:rPr lang="en-US" dirty="0">
                <a:solidFill>
                  <a:schemeClr val="accent2"/>
                </a:solidFill>
              </a:rPr>
              <a:t>How will you gain learners’ attention?</a:t>
            </a:r>
          </a:p>
          <a:p>
            <a:endParaRPr lang="en-US" dirty="0">
              <a:solidFill>
                <a:schemeClr val="accent2"/>
              </a:solidFill>
            </a:endParaRPr>
          </a:p>
          <a:p>
            <a:r>
              <a:rPr lang="en-US" dirty="0">
                <a:solidFill>
                  <a:schemeClr val="accent2"/>
                </a:solidFill>
              </a:rPr>
              <a:t>List introductory information, anecdotes, fun facts etc. that you will use in this lesson.</a:t>
            </a:r>
          </a:p>
        </p:txBody>
      </p:sp>
      <p:sp>
        <p:nvSpPr>
          <p:cNvPr id="3" name="TextBox 2">
            <a:extLst>
              <a:ext uri="{FF2B5EF4-FFF2-40B4-BE49-F238E27FC236}">
                <a16:creationId xmlns:a16="http://schemas.microsoft.com/office/drawing/2014/main" id="{71E563F4-A4E2-41B9-B298-F07AAA8CF3D3}"/>
              </a:ext>
            </a:extLst>
          </p:cNvPr>
          <p:cNvSpPr txBox="1"/>
          <p:nvPr/>
        </p:nvSpPr>
        <p:spPr>
          <a:xfrm>
            <a:off x="6096000" y="1642779"/>
            <a:ext cx="5733416" cy="1400383"/>
          </a:xfrm>
          <a:prstGeom prst="rect">
            <a:avLst/>
          </a:prstGeom>
          <a:noFill/>
        </p:spPr>
        <p:txBody>
          <a:bodyPr wrap="square" rtlCol="0">
            <a:spAutoFit/>
          </a:bodyPr>
          <a:lstStyle/>
          <a:p>
            <a:r>
              <a:rPr lang="en-US" sz="1400" dirty="0">
                <a:solidFill>
                  <a:schemeClr val="accent2"/>
                </a:solidFill>
              </a:rPr>
              <a:t>How will you introduce the subject matter of your lesson in an engaging and relevant way? </a:t>
            </a:r>
          </a:p>
          <a:p>
            <a:endParaRPr lang="en-US" sz="700" dirty="0">
              <a:solidFill>
                <a:schemeClr val="accent2"/>
              </a:solidFill>
            </a:endParaRPr>
          </a:p>
          <a:p>
            <a:r>
              <a:rPr lang="en-US" sz="1400" dirty="0">
                <a:solidFill>
                  <a:schemeClr val="accent2"/>
                </a:solidFill>
              </a:rPr>
              <a:t>Answer the following questions:</a:t>
            </a:r>
          </a:p>
          <a:p>
            <a:r>
              <a:rPr lang="en-US" sz="1400" dirty="0">
                <a:solidFill>
                  <a:schemeClr val="accent2"/>
                </a:solidFill>
              </a:rPr>
              <a:t>Why is this lesson valuable to my learners? What will they take away from it?</a:t>
            </a:r>
          </a:p>
          <a:p>
            <a:endParaRPr lang="en-US" sz="700" dirty="0">
              <a:solidFill>
                <a:schemeClr val="accent2"/>
              </a:solidFill>
            </a:endParaRPr>
          </a:p>
          <a:p>
            <a:r>
              <a:rPr lang="en-US" sz="1400" dirty="0">
                <a:solidFill>
                  <a:schemeClr val="accent2"/>
                </a:solidFill>
              </a:rPr>
              <a:t>State Learning Objectives. </a:t>
            </a:r>
          </a:p>
        </p:txBody>
      </p:sp>
      <p:sp>
        <p:nvSpPr>
          <p:cNvPr id="4" name="TextBox 3">
            <a:extLst>
              <a:ext uri="{FF2B5EF4-FFF2-40B4-BE49-F238E27FC236}">
                <a16:creationId xmlns:a16="http://schemas.microsoft.com/office/drawing/2014/main" id="{2B697528-766B-4C74-AC7B-8FBDE94357C0}"/>
              </a:ext>
            </a:extLst>
          </p:cNvPr>
          <p:cNvSpPr txBox="1"/>
          <p:nvPr/>
        </p:nvSpPr>
        <p:spPr>
          <a:xfrm>
            <a:off x="264089" y="3447320"/>
            <a:ext cx="5799079" cy="1246495"/>
          </a:xfrm>
          <a:prstGeom prst="rect">
            <a:avLst/>
          </a:prstGeom>
          <a:noFill/>
        </p:spPr>
        <p:txBody>
          <a:bodyPr wrap="square" rtlCol="0">
            <a:spAutoFit/>
          </a:bodyPr>
          <a:lstStyle/>
          <a:p>
            <a:r>
              <a:rPr lang="en-US" sz="1250" dirty="0">
                <a:solidFill>
                  <a:schemeClr val="accent2"/>
                </a:solidFill>
              </a:rPr>
              <a:t>How does this lesson fit in with what your learners already know? Can they apply familiar learning patterns to it?</a:t>
            </a:r>
          </a:p>
          <a:p>
            <a:endParaRPr lang="en-US" sz="1250" dirty="0">
              <a:solidFill>
                <a:schemeClr val="accent2"/>
              </a:solidFill>
            </a:endParaRPr>
          </a:p>
          <a:p>
            <a:r>
              <a:rPr lang="en-US" sz="1250" dirty="0">
                <a:solidFill>
                  <a:schemeClr val="accent2"/>
                </a:solidFill>
              </a:rPr>
              <a:t>To place your program in context:</a:t>
            </a:r>
          </a:p>
          <a:p>
            <a:r>
              <a:rPr lang="en-US" sz="1250" dirty="0">
                <a:solidFill>
                  <a:schemeClr val="accent2"/>
                </a:solidFill>
              </a:rPr>
              <a:t>1. Ask your learners about their experiences related to the course/module subject matter</a:t>
            </a:r>
          </a:p>
          <a:p>
            <a:r>
              <a:rPr lang="en-US" sz="1250" dirty="0">
                <a:solidFill>
                  <a:schemeClr val="accent2"/>
                </a:solidFill>
              </a:rPr>
              <a:t>2. Ask your learners about their understanding of related concepts</a:t>
            </a:r>
          </a:p>
        </p:txBody>
      </p:sp>
      <p:sp>
        <p:nvSpPr>
          <p:cNvPr id="5" name="TextBox 4">
            <a:extLst>
              <a:ext uri="{FF2B5EF4-FFF2-40B4-BE49-F238E27FC236}">
                <a16:creationId xmlns:a16="http://schemas.microsoft.com/office/drawing/2014/main" id="{6DFCF8BB-57D2-4ED9-A7F6-9C7984DDCD81}"/>
              </a:ext>
            </a:extLst>
          </p:cNvPr>
          <p:cNvSpPr txBox="1"/>
          <p:nvPr/>
        </p:nvSpPr>
        <p:spPr>
          <a:xfrm>
            <a:off x="6096000" y="3396747"/>
            <a:ext cx="5799079" cy="1384995"/>
          </a:xfrm>
          <a:prstGeom prst="rect">
            <a:avLst/>
          </a:prstGeom>
          <a:noFill/>
        </p:spPr>
        <p:txBody>
          <a:bodyPr wrap="square" rtlCol="0">
            <a:spAutoFit/>
          </a:bodyPr>
          <a:lstStyle/>
          <a:p>
            <a:r>
              <a:rPr lang="en-US" sz="1400" dirty="0">
                <a:solidFill>
                  <a:schemeClr val="accent2"/>
                </a:solidFill>
              </a:rPr>
              <a:t>What will you include in your lecture?</a:t>
            </a:r>
          </a:p>
          <a:p>
            <a:endParaRPr lang="en-US" sz="1400" dirty="0">
              <a:solidFill>
                <a:schemeClr val="accent2"/>
              </a:solidFill>
            </a:endParaRPr>
          </a:p>
          <a:p>
            <a:r>
              <a:rPr lang="en-US" sz="1400" dirty="0">
                <a:solidFill>
                  <a:schemeClr val="accent2"/>
                </a:solidFill>
              </a:rPr>
              <a:t>What visual materials will you include in your presentation?</a:t>
            </a:r>
          </a:p>
          <a:p>
            <a:endParaRPr lang="en-US" sz="1400" dirty="0">
              <a:solidFill>
                <a:schemeClr val="accent2"/>
              </a:solidFill>
            </a:endParaRPr>
          </a:p>
          <a:p>
            <a:r>
              <a:rPr lang="en-US" sz="1400" dirty="0">
                <a:solidFill>
                  <a:schemeClr val="accent2"/>
                </a:solidFill>
              </a:rPr>
              <a:t>List the key elements of your delivery (that you can then flesh out into a script and presentation)</a:t>
            </a:r>
          </a:p>
        </p:txBody>
      </p:sp>
      <p:sp>
        <p:nvSpPr>
          <p:cNvPr id="6" name="TextBox 5">
            <a:extLst>
              <a:ext uri="{FF2B5EF4-FFF2-40B4-BE49-F238E27FC236}">
                <a16:creationId xmlns:a16="http://schemas.microsoft.com/office/drawing/2014/main" id="{26A1F177-508B-4B3D-90C1-2C6EC197DD0D}"/>
              </a:ext>
            </a:extLst>
          </p:cNvPr>
          <p:cNvSpPr txBox="1"/>
          <p:nvPr/>
        </p:nvSpPr>
        <p:spPr>
          <a:xfrm>
            <a:off x="296921" y="5229790"/>
            <a:ext cx="5733416" cy="923330"/>
          </a:xfrm>
          <a:prstGeom prst="rect">
            <a:avLst/>
          </a:prstGeom>
          <a:noFill/>
        </p:spPr>
        <p:txBody>
          <a:bodyPr wrap="square" rtlCol="0">
            <a:spAutoFit/>
          </a:bodyPr>
          <a:lstStyle/>
          <a:p>
            <a:r>
              <a:rPr lang="en-US" dirty="0">
                <a:solidFill>
                  <a:schemeClr val="accent2"/>
                </a:solidFill>
              </a:rPr>
              <a:t>What activities and exercises will you include in this course/module to help your students practice their new knowledge or skills?</a:t>
            </a:r>
          </a:p>
        </p:txBody>
      </p:sp>
      <p:sp>
        <p:nvSpPr>
          <p:cNvPr id="7" name="TextBox 6">
            <a:extLst>
              <a:ext uri="{FF2B5EF4-FFF2-40B4-BE49-F238E27FC236}">
                <a16:creationId xmlns:a16="http://schemas.microsoft.com/office/drawing/2014/main" id="{15327D85-1844-47D6-AF46-10FBF1B78908}"/>
              </a:ext>
            </a:extLst>
          </p:cNvPr>
          <p:cNvSpPr txBox="1"/>
          <p:nvPr/>
        </p:nvSpPr>
        <p:spPr>
          <a:xfrm>
            <a:off x="6095999" y="5282574"/>
            <a:ext cx="5667751" cy="954107"/>
          </a:xfrm>
          <a:prstGeom prst="rect">
            <a:avLst/>
          </a:prstGeom>
          <a:noFill/>
        </p:spPr>
        <p:txBody>
          <a:bodyPr wrap="square" rtlCol="0">
            <a:spAutoFit/>
          </a:bodyPr>
          <a:lstStyle/>
          <a:p>
            <a:r>
              <a:rPr lang="en-US" dirty="0">
                <a:solidFill>
                  <a:schemeClr val="accent2"/>
                </a:solidFill>
              </a:rPr>
              <a:t>What activities and exercises will you ask your learners to perform on their own? </a:t>
            </a:r>
          </a:p>
          <a:p>
            <a:endParaRPr lang="en-US" sz="2000" dirty="0">
              <a:solidFill>
                <a:schemeClr val="accent2"/>
              </a:solidFill>
            </a:endParaRPr>
          </a:p>
        </p:txBody>
      </p:sp>
      <p:sp>
        <p:nvSpPr>
          <p:cNvPr id="8" name="TextBox 7">
            <a:extLst>
              <a:ext uri="{FF2B5EF4-FFF2-40B4-BE49-F238E27FC236}">
                <a16:creationId xmlns:a16="http://schemas.microsoft.com/office/drawing/2014/main" id="{46B0DD08-1457-43CC-8DA9-5BDBF14EA097}"/>
              </a:ext>
            </a:extLst>
          </p:cNvPr>
          <p:cNvSpPr txBox="1"/>
          <p:nvPr/>
        </p:nvSpPr>
        <p:spPr>
          <a:xfrm>
            <a:off x="296921" y="7056659"/>
            <a:ext cx="3848401" cy="1015663"/>
          </a:xfrm>
          <a:prstGeom prst="rect">
            <a:avLst/>
          </a:prstGeom>
          <a:noFill/>
        </p:spPr>
        <p:txBody>
          <a:bodyPr wrap="square" rtlCol="0">
            <a:spAutoFit/>
          </a:bodyPr>
          <a:lstStyle/>
          <a:p>
            <a:r>
              <a:rPr lang="en-US" sz="2000" dirty="0">
                <a:solidFill>
                  <a:schemeClr val="accent2"/>
                </a:solidFill>
              </a:rPr>
              <a:t>How will you provide your learners with feedback? Will you focus on group or individual feedback?</a:t>
            </a:r>
          </a:p>
        </p:txBody>
      </p:sp>
      <p:sp>
        <p:nvSpPr>
          <p:cNvPr id="9" name="TextBox 8">
            <a:extLst>
              <a:ext uri="{FF2B5EF4-FFF2-40B4-BE49-F238E27FC236}">
                <a16:creationId xmlns:a16="http://schemas.microsoft.com/office/drawing/2014/main" id="{8839AF73-4C2E-4085-A6FE-9A8D53C44F6D}"/>
              </a:ext>
            </a:extLst>
          </p:cNvPr>
          <p:cNvSpPr txBox="1"/>
          <p:nvPr/>
        </p:nvSpPr>
        <p:spPr>
          <a:xfrm>
            <a:off x="4171799" y="6914524"/>
            <a:ext cx="3848401" cy="1384995"/>
          </a:xfrm>
          <a:prstGeom prst="rect">
            <a:avLst/>
          </a:prstGeom>
          <a:noFill/>
        </p:spPr>
        <p:txBody>
          <a:bodyPr wrap="square" rtlCol="0">
            <a:spAutoFit/>
          </a:bodyPr>
          <a:lstStyle/>
          <a:p>
            <a:r>
              <a:rPr lang="en-US" sz="1200" dirty="0">
                <a:solidFill>
                  <a:schemeClr val="accent2"/>
                </a:solidFill>
              </a:rPr>
              <a:t>Help learners assess their progress. You can provide them with self-assessments tools, journaling strategies, or you can direct them to an online community of peers. You can also help them understand what real-life tasks employ their new knowledge.</a:t>
            </a:r>
          </a:p>
          <a:p>
            <a:endParaRPr lang="en-US" sz="1200" dirty="0">
              <a:solidFill>
                <a:schemeClr val="accent2"/>
              </a:solidFill>
            </a:endParaRPr>
          </a:p>
          <a:p>
            <a:r>
              <a:rPr lang="en-US" sz="1200" dirty="0">
                <a:solidFill>
                  <a:schemeClr val="accent2"/>
                </a:solidFill>
              </a:rPr>
              <a:t>How will you help your learners assess their performance?</a:t>
            </a:r>
          </a:p>
        </p:txBody>
      </p:sp>
      <p:sp>
        <p:nvSpPr>
          <p:cNvPr id="10" name="TextBox 9">
            <a:extLst>
              <a:ext uri="{FF2B5EF4-FFF2-40B4-BE49-F238E27FC236}">
                <a16:creationId xmlns:a16="http://schemas.microsoft.com/office/drawing/2014/main" id="{8636B059-92CD-4544-8843-5B11F49E3401}"/>
              </a:ext>
            </a:extLst>
          </p:cNvPr>
          <p:cNvSpPr txBox="1"/>
          <p:nvPr/>
        </p:nvSpPr>
        <p:spPr>
          <a:xfrm>
            <a:off x="8046678" y="6981627"/>
            <a:ext cx="3848401" cy="1169551"/>
          </a:xfrm>
          <a:prstGeom prst="rect">
            <a:avLst/>
          </a:prstGeom>
          <a:noFill/>
        </p:spPr>
        <p:txBody>
          <a:bodyPr wrap="square" rtlCol="0">
            <a:spAutoFit/>
          </a:bodyPr>
          <a:lstStyle/>
          <a:p>
            <a:r>
              <a:rPr lang="en-US" sz="1400" dirty="0">
                <a:solidFill>
                  <a:schemeClr val="accent2"/>
                </a:solidFill>
              </a:rPr>
              <a:t>Define how you will encourage students to internalize their new knowledge or skills. List ways in which they can apply their learnings to their life and work. Provide further reading or information on follow-up courses/modules if relevant.</a:t>
            </a:r>
          </a:p>
        </p:txBody>
      </p:sp>
    </p:spTree>
    <p:extLst>
      <p:ext uri="{BB962C8B-B14F-4D97-AF65-F5344CB8AC3E}">
        <p14:creationId xmlns:p14="http://schemas.microsoft.com/office/powerpoint/2010/main" val="1943443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7711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107</TotalTime>
  <Words>314</Words>
  <Application>Microsoft Office PowerPoint</Application>
  <PresentationFormat>Custom</PresentationFormat>
  <Paragraphs>26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Calibri</vt:lpstr>
      <vt:lpstr>Tw Cen MT</vt:lpstr>
      <vt:lpstr>Tw Cen MT Condensed</vt:lpstr>
      <vt:lpstr>Wingdings 3</vt:lpstr>
      <vt:lpstr>Integral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Tracey Ball</dc:creator>
  <cp:lastModifiedBy>Tracey Ball</cp:lastModifiedBy>
  <cp:revision>4</cp:revision>
  <dcterms:created xsi:type="dcterms:W3CDTF">2022-02-16T17:32:17Z</dcterms:created>
  <dcterms:modified xsi:type="dcterms:W3CDTF">2022-04-06T14:02:17Z</dcterms:modified>
</cp:coreProperties>
</file>