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4"/>
  </p:handoutMasterIdLst>
  <p:sldIdLst>
    <p:sldId id="257" r:id="rId2"/>
    <p:sldId id="258" r:id="rId3"/>
  </p:sldIdLst>
  <p:sldSz cx="12192000" cy="868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B4EFF1-470B-4E4B-B9FF-8E7239E07BC0}" v="4" dt="2022-08-19T01:41:08.0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Ball" userId="06591d06-274c-436f-914d-293d3a18b79e" providerId="ADAL" clId="{F0017DDC-E836-443B-83CB-866C501670E5}"/>
    <pc:docChg chg="undo custSel modSld modMainMaster">
      <pc:chgData name="Tracey Ball" userId="06591d06-274c-436f-914d-293d3a18b79e" providerId="ADAL" clId="{F0017DDC-E836-443B-83CB-866C501670E5}" dt="2022-02-23T17:23:22.663" v="1943" actId="1076"/>
      <pc:docMkLst>
        <pc:docMk/>
      </pc:docMkLst>
      <pc:sldChg chg="modSp mod">
        <pc:chgData name="Tracey Ball" userId="06591d06-274c-436f-914d-293d3a18b79e" providerId="ADAL" clId="{F0017DDC-E836-443B-83CB-866C501670E5}" dt="2022-02-23T17:23:22.663" v="1943" actId="1076"/>
        <pc:sldMkLst>
          <pc:docMk/>
          <pc:sldMk cId="1943443047" sldId="257"/>
        </pc:sldMkLst>
        <pc:spChg chg="mod">
          <ac:chgData name="Tracey Ball" userId="06591d06-274c-436f-914d-293d3a18b79e" providerId="ADAL" clId="{F0017DDC-E836-443B-83CB-866C501670E5}" dt="2022-02-23T17:20:45.698" v="1889" actId="20577"/>
          <ac:spMkLst>
            <pc:docMk/>
            <pc:sldMk cId="1943443047" sldId="257"/>
            <ac:spMk id="2" creationId="{31BCE77E-396A-4A6E-8B1E-4790A2C625D6}"/>
          </ac:spMkLst>
        </pc:spChg>
        <pc:spChg chg="mod">
          <ac:chgData name="Tracey Ball" userId="06591d06-274c-436f-914d-293d3a18b79e" providerId="ADAL" clId="{F0017DDC-E836-443B-83CB-866C501670E5}" dt="2022-02-23T17:20:48.609" v="1890" actId="20577"/>
          <ac:spMkLst>
            <pc:docMk/>
            <pc:sldMk cId="1943443047" sldId="257"/>
            <ac:spMk id="3" creationId="{71E563F4-A4E2-41B9-B298-F07AAA8CF3D3}"/>
          </ac:spMkLst>
        </pc:spChg>
        <pc:spChg chg="mod">
          <ac:chgData name="Tracey Ball" userId="06591d06-274c-436f-914d-293d3a18b79e" providerId="ADAL" clId="{F0017DDC-E836-443B-83CB-866C501670E5}" dt="2022-02-23T17:23:22.663" v="1943" actId="1076"/>
          <ac:spMkLst>
            <pc:docMk/>
            <pc:sldMk cId="1943443047" sldId="257"/>
            <ac:spMk id="4" creationId="{2B697528-766B-4C74-AC7B-8FBDE94357C0}"/>
          </ac:spMkLst>
        </pc:spChg>
        <pc:spChg chg="mod">
          <ac:chgData name="Tracey Ball" userId="06591d06-274c-436f-914d-293d3a18b79e" providerId="ADAL" clId="{F0017DDC-E836-443B-83CB-866C501670E5}" dt="2022-02-23T17:20:55.402" v="1891" actId="20577"/>
          <ac:spMkLst>
            <pc:docMk/>
            <pc:sldMk cId="1943443047" sldId="257"/>
            <ac:spMk id="5" creationId="{6DFCF8BB-57D2-4ED9-A7F6-9C7984DDCD81}"/>
          </ac:spMkLst>
        </pc:spChg>
        <pc:spChg chg="mod">
          <ac:chgData name="Tracey Ball" userId="06591d06-274c-436f-914d-293d3a18b79e" providerId="ADAL" clId="{F0017DDC-E836-443B-83CB-866C501670E5}" dt="2022-02-23T17:21:09.898" v="1896" actId="20577"/>
          <ac:spMkLst>
            <pc:docMk/>
            <pc:sldMk cId="1943443047" sldId="257"/>
            <ac:spMk id="6" creationId="{26A1F177-508B-4B3D-90C1-2C6EC197DD0D}"/>
          </ac:spMkLst>
        </pc:spChg>
        <pc:spChg chg="mod">
          <ac:chgData name="Tracey Ball" userId="06591d06-274c-436f-914d-293d3a18b79e" providerId="ADAL" clId="{F0017DDC-E836-443B-83CB-866C501670E5}" dt="2022-02-23T17:23:09.304" v="1942" actId="1076"/>
          <ac:spMkLst>
            <pc:docMk/>
            <pc:sldMk cId="1943443047" sldId="257"/>
            <ac:spMk id="7" creationId="{15327D85-1844-47D6-AF46-10FBF1B78908}"/>
          </ac:spMkLst>
        </pc:spChg>
        <pc:spChg chg="mod">
          <ac:chgData name="Tracey Ball" userId="06591d06-274c-436f-914d-293d3a18b79e" providerId="ADAL" clId="{F0017DDC-E836-443B-83CB-866C501670E5}" dt="2022-02-23T17:20:36.065" v="1887" actId="207"/>
          <ac:spMkLst>
            <pc:docMk/>
            <pc:sldMk cId="1943443047" sldId="257"/>
            <ac:spMk id="8" creationId="{46B0DD08-1457-43CC-8DA9-5BDBF14EA097}"/>
          </ac:spMkLst>
        </pc:spChg>
        <pc:spChg chg="mod">
          <ac:chgData name="Tracey Ball" userId="06591d06-274c-436f-914d-293d3a18b79e" providerId="ADAL" clId="{F0017DDC-E836-443B-83CB-866C501670E5}" dt="2022-02-23T17:20:38.009" v="1888" actId="207"/>
          <ac:spMkLst>
            <pc:docMk/>
            <pc:sldMk cId="1943443047" sldId="257"/>
            <ac:spMk id="9" creationId="{8839AF73-4C2E-4085-A6FE-9A8D53C44F6D}"/>
          </ac:spMkLst>
        </pc:spChg>
      </pc:sldChg>
      <pc:sldMasterChg chg="addSp delSp modSp mod modSldLayout">
        <pc:chgData name="Tracey Ball" userId="06591d06-274c-436f-914d-293d3a18b79e" providerId="ADAL" clId="{F0017DDC-E836-443B-83CB-866C501670E5}" dt="2022-02-23T17:19:55.297" v="1880"/>
        <pc:sldMasterMkLst>
          <pc:docMk/>
          <pc:sldMasterMk cId="3488219750" sldId="2147483662"/>
        </pc:sldMasterMkLst>
        <pc:spChg chg="add del">
          <ac:chgData name="Tracey Ball" userId="06591d06-274c-436f-914d-293d3a18b79e" providerId="ADAL" clId="{F0017DDC-E836-443B-83CB-866C501670E5}" dt="2022-02-23T16:58:16.928" v="70" actId="478"/>
          <ac:spMkLst>
            <pc:docMk/>
            <pc:sldMasterMk cId="3488219750" sldId="2147483662"/>
            <ac:spMk id="18" creationId="{620A2928-478D-403C-95C5-62A704995071}"/>
          </ac:spMkLst>
        </pc:spChg>
        <pc:spChg chg="add del">
          <ac:chgData name="Tracey Ball" userId="06591d06-274c-436f-914d-293d3a18b79e" providerId="ADAL" clId="{F0017DDC-E836-443B-83CB-866C501670E5}" dt="2022-02-23T16:58:16.928" v="70" actId="478"/>
          <ac:spMkLst>
            <pc:docMk/>
            <pc:sldMasterMk cId="3488219750" sldId="2147483662"/>
            <ac:spMk id="19" creationId="{69D1E54F-6E24-4F09-82C0-B07961EFC2BF}"/>
          </ac:spMkLst>
        </pc:spChg>
        <pc:spChg chg="add del">
          <ac:chgData name="Tracey Ball" userId="06591d06-274c-436f-914d-293d3a18b79e" providerId="ADAL" clId="{F0017DDC-E836-443B-83CB-866C501670E5}" dt="2022-02-23T16:58:16.928" v="70" actId="478"/>
          <ac:spMkLst>
            <pc:docMk/>
            <pc:sldMasterMk cId="3488219750" sldId="2147483662"/>
            <ac:spMk id="20" creationId="{DB8391DF-7DDF-43AE-9DC4-3271F072A776}"/>
          </ac:spMkLst>
        </pc:spChg>
        <pc:spChg chg="add del">
          <ac:chgData name="Tracey Ball" userId="06591d06-274c-436f-914d-293d3a18b79e" providerId="ADAL" clId="{F0017DDC-E836-443B-83CB-866C501670E5}" dt="2022-02-23T16:58:16.928" v="70" actId="478"/>
          <ac:spMkLst>
            <pc:docMk/>
            <pc:sldMasterMk cId="3488219750" sldId="2147483662"/>
            <ac:spMk id="39" creationId="{ADA77413-8919-4D42-812A-C89063A89ECA}"/>
          </ac:spMkLst>
        </pc:spChg>
        <pc:spChg chg="add del">
          <ac:chgData name="Tracey Ball" userId="06591d06-274c-436f-914d-293d3a18b79e" providerId="ADAL" clId="{F0017DDC-E836-443B-83CB-866C501670E5}" dt="2022-02-23T16:58:16.928" v="70" actId="478"/>
          <ac:spMkLst>
            <pc:docMk/>
            <pc:sldMasterMk cId="3488219750" sldId="2147483662"/>
            <ac:spMk id="40" creationId="{B8B26D6E-5A2A-477E-BCD9-EC33BC92F117}"/>
          </ac:spMkLst>
        </pc:spChg>
        <pc:spChg chg="add del">
          <ac:chgData name="Tracey Ball" userId="06591d06-274c-436f-914d-293d3a18b79e" providerId="ADAL" clId="{F0017DDC-E836-443B-83CB-866C501670E5}" dt="2022-02-23T16:58:16.928" v="70" actId="478"/>
          <ac:spMkLst>
            <pc:docMk/>
            <pc:sldMasterMk cId="3488219750" sldId="2147483662"/>
            <ac:spMk id="41" creationId="{196F1D31-9942-4108-B333-48C654A515ED}"/>
          </ac:spMkLst>
        </pc:spChg>
        <pc:spChg chg="add del">
          <ac:chgData name="Tracey Ball" userId="06591d06-274c-436f-914d-293d3a18b79e" providerId="ADAL" clId="{F0017DDC-E836-443B-83CB-866C501670E5}" dt="2022-02-23T16:58:16.928" v="70" actId="478"/>
          <ac:spMkLst>
            <pc:docMk/>
            <pc:sldMasterMk cId="3488219750" sldId="2147483662"/>
            <ac:spMk id="42" creationId="{2D09A222-1C43-47A9-8643-9C7E2E806A99}"/>
          </ac:spMkLst>
        </pc:spChg>
        <pc:spChg chg="add del">
          <ac:chgData name="Tracey Ball" userId="06591d06-274c-436f-914d-293d3a18b79e" providerId="ADAL" clId="{F0017DDC-E836-443B-83CB-866C501670E5}" dt="2022-02-23T16:58:16.928" v="70" actId="478"/>
          <ac:spMkLst>
            <pc:docMk/>
            <pc:sldMasterMk cId="3488219750" sldId="2147483662"/>
            <ac:spMk id="44" creationId="{D164A0E2-DD16-40A5-B08D-03DD3461DEA9}"/>
          </ac:spMkLst>
        </pc:spChg>
        <pc:spChg chg="add del">
          <ac:chgData name="Tracey Ball" userId="06591d06-274c-436f-914d-293d3a18b79e" providerId="ADAL" clId="{F0017DDC-E836-443B-83CB-866C501670E5}" dt="2022-02-23T16:58:16.928" v="70" actId="478"/>
          <ac:spMkLst>
            <pc:docMk/>
            <pc:sldMasterMk cId="3488219750" sldId="2147483662"/>
            <ac:spMk id="45" creationId="{4CDACA90-B396-405E-A3FF-5AA1301AA966}"/>
          </ac:spMkLst>
        </pc:spChg>
        <pc:spChg chg="add del">
          <ac:chgData name="Tracey Ball" userId="06591d06-274c-436f-914d-293d3a18b79e" providerId="ADAL" clId="{F0017DDC-E836-443B-83CB-866C501670E5}" dt="2022-02-23T16:58:16.928" v="70" actId="478"/>
          <ac:spMkLst>
            <pc:docMk/>
            <pc:sldMasterMk cId="3488219750" sldId="2147483662"/>
            <ac:spMk id="46" creationId="{40A946DE-118A-4A31-AD0A-1BFCC7FE497C}"/>
          </ac:spMkLst>
        </pc:spChg>
        <pc:spChg chg="add del">
          <ac:chgData name="Tracey Ball" userId="06591d06-274c-436f-914d-293d3a18b79e" providerId="ADAL" clId="{F0017DDC-E836-443B-83CB-866C501670E5}" dt="2022-02-23T16:58:16.928" v="70" actId="478"/>
          <ac:spMkLst>
            <pc:docMk/>
            <pc:sldMasterMk cId="3488219750" sldId="2147483662"/>
            <ac:spMk id="48" creationId="{1D42B6AC-FC37-4D02-86DF-424670D6738A}"/>
          </ac:spMkLst>
        </pc:spChg>
        <pc:spChg chg="add del">
          <ac:chgData name="Tracey Ball" userId="06591d06-274c-436f-914d-293d3a18b79e" providerId="ADAL" clId="{F0017DDC-E836-443B-83CB-866C501670E5}" dt="2022-02-23T16:58:16.928" v="70" actId="478"/>
          <ac:spMkLst>
            <pc:docMk/>
            <pc:sldMasterMk cId="3488219750" sldId="2147483662"/>
            <ac:spMk id="49" creationId="{8E4F82C3-0C73-4D05-A61B-5F7FBDB6CC28}"/>
          </ac:spMkLst>
        </pc:spChg>
        <pc:spChg chg="add del">
          <ac:chgData name="Tracey Ball" userId="06591d06-274c-436f-914d-293d3a18b79e" providerId="ADAL" clId="{F0017DDC-E836-443B-83CB-866C501670E5}" dt="2022-02-23T16:58:16.928" v="70" actId="478"/>
          <ac:spMkLst>
            <pc:docMk/>
            <pc:sldMasterMk cId="3488219750" sldId="2147483662"/>
            <ac:spMk id="50" creationId="{66440735-5261-48F8-B635-43BF2B4F5916}"/>
          </ac:spMkLst>
        </pc:spChg>
        <pc:spChg chg="add del mod">
          <ac:chgData name="Tracey Ball" userId="06591d06-274c-436f-914d-293d3a18b79e" providerId="ADAL" clId="{F0017DDC-E836-443B-83CB-866C501670E5}" dt="2022-02-23T17:02:31.539" v="133" actId="478"/>
          <ac:spMkLst>
            <pc:docMk/>
            <pc:sldMasterMk cId="3488219750" sldId="2147483662"/>
            <ac:spMk id="51" creationId="{4FF2B4AB-9622-4453-B794-7FE3F766BFAD}"/>
          </ac:spMkLst>
        </pc:spChg>
        <pc:spChg chg="add del mod">
          <ac:chgData name="Tracey Ball" userId="06591d06-274c-436f-914d-293d3a18b79e" providerId="ADAL" clId="{F0017DDC-E836-443B-83CB-866C501670E5}" dt="2022-02-23T17:02:31.539" v="133" actId="478"/>
          <ac:spMkLst>
            <pc:docMk/>
            <pc:sldMasterMk cId="3488219750" sldId="2147483662"/>
            <ac:spMk id="52" creationId="{DFD20418-CE9B-4B3A-9D59-DA39E835F92F}"/>
          </ac:spMkLst>
        </pc:spChg>
        <pc:spChg chg="add del mod">
          <ac:chgData name="Tracey Ball" userId="06591d06-274c-436f-914d-293d3a18b79e" providerId="ADAL" clId="{F0017DDC-E836-443B-83CB-866C501670E5}" dt="2022-02-23T17:02:31.539" v="133" actId="478"/>
          <ac:spMkLst>
            <pc:docMk/>
            <pc:sldMasterMk cId="3488219750" sldId="2147483662"/>
            <ac:spMk id="53" creationId="{E9FC1A27-7ECB-49F7-AFDA-4CB42B8E4E2D}"/>
          </ac:spMkLst>
        </pc:spChg>
        <pc:spChg chg="add del mod">
          <ac:chgData name="Tracey Ball" userId="06591d06-274c-436f-914d-293d3a18b79e" providerId="ADAL" clId="{F0017DDC-E836-443B-83CB-866C501670E5}" dt="2022-02-23T17:02:31.539" v="133" actId="478"/>
          <ac:spMkLst>
            <pc:docMk/>
            <pc:sldMasterMk cId="3488219750" sldId="2147483662"/>
            <ac:spMk id="56" creationId="{5A38BB99-BDB2-48D9-BBE2-82E9AE5F8C7E}"/>
          </ac:spMkLst>
        </pc:spChg>
        <pc:spChg chg="add del mod">
          <ac:chgData name="Tracey Ball" userId="06591d06-274c-436f-914d-293d3a18b79e" providerId="ADAL" clId="{F0017DDC-E836-443B-83CB-866C501670E5}" dt="2022-02-23T17:02:31.539" v="133" actId="478"/>
          <ac:spMkLst>
            <pc:docMk/>
            <pc:sldMasterMk cId="3488219750" sldId="2147483662"/>
            <ac:spMk id="57" creationId="{6A798885-BC87-4285-A716-1AB33727ABB8}"/>
          </ac:spMkLst>
        </pc:spChg>
        <pc:spChg chg="add del mod">
          <ac:chgData name="Tracey Ball" userId="06591d06-274c-436f-914d-293d3a18b79e" providerId="ADAL" clId="{F0017DDC-E836-443B-83CB-866C501670E5}" dt="2022-02-23T17:02:31.539" v="133" actId="478"/>
          <ac:spMkLst>
            <pc:docMk/>
            <pc:sldMasterMk cId="3488219750" sldId="2147483662"/>
            <ac:spMk id="58" creationId="{D70488E3-AE86-4688-89D4-7C637A6B3CF0}"/>
          </ac:spMkLst>
        </pc:spChg>
        <pc:spChg chg="add del mod">
          <ac:chgData name="Tracey Ball" userId="06591d06-274c-436f-914d-293d3a18b79e" providerId="ADAL" clId="{F0017DDC-E836-443B-83CB-866C501670E5}" dt="2022-02-23T17:02:31.539" v="133" actId="478"/>
          <ac:spMkLst>
            <pc:docMk/>
            <pc:sldMasterMk cId="3488219750" sldId="2147483662"/>
            <ac:spMk id="59" creationId="{2EA5E9F5-7657-4EA5-9CEA-C04B53C28B05}"/>
          </ac:spMkLst>
        </pc:spChg>
        <pc:spChg chg="add del mod">
          <ac:chgData name="Tracey Ball" userId="06591d06-274c-436f-914d-293d3a18b79e" providerId="ADAL" clId="{F0017DDC-E836-443B-83CB-866C501670E5}" dt="2022-02-23T17:02:31.539" v="133" actId="478"/>
          <ac:spMkLst>
            <pc:docMk/>
            <pc:sldMasterMk cId="3488219750" sldId="2147483662"/>
            <ac:spMk id="61" creationId="{38369B73-8DC8-4148-AE6F-8D66E98BA3ED}"/>
          </ac:spMkLst>
        </pc:spChg>
        <pc:spChg chg="add del mod">
          <ac:chgData name="Tracey Ball" userId="06591d06-274c-436f-914d-293d3a18b79e" providerId="ADAL" clId="{F0017DDC-E836-443B-83CB-866C501670E5}" dt="2022-02-23T17:02:31.539" v="133" actId="478"/>
          <ac:spMkLst>
            <pc:docMk/>
            <pc:sldMasterMk cId="3488219750" sldId="2147483662"/>
            <ac:spMk id="62" creationId="{33EFD3BF-58C9-4FBB-9D99-C865953FF052}"/>
          </ac:spMkLst>
        </pc:spChg>
        <pc:spChg chg="add del mod">
          <ac:chgData name="Tracey Ball" userId="06591d06-274c-436f-914d-293d3a18b79e" providerId="ADAL" clId="{F0017DDC-E836-443B-83CB-866C501670E5}" dt="2022-02-23T17:02:31.539" v="133" actId="478"/>
          <ac:spMkLst>
            <pc:docMk/>
            <pc:sldMasterMk cId="3488219750" sldId="2147483662"/>
            <ac:spMk id="63" creationId="{42A9A7DF-C1AF-4CBB-AAFD-6B7ABB9ED12C}"/>
          </ac:spMkLst>
        </pc:spChg>
        <pc:spChg chg="add del mod">
          <ac:chgData name="Tracey Ball" userId="06591d06-274c-436f-914d-293d3a18b79e" providerId="ADAL" clId="{F0017DDC-E836-443B-83CB-866C501670E5}" dt="2022-02-23T17:02:31.539" v="133" actId="478"/>
          <ac:spMkLst>
            <pc:docMk/>
            <pc:sldMasterMk cId="3488219750" sldId="2147483662"/>
            <ac:spMk id="64" creationId="{7477F58D-74EB-45AE-9735-EA5526A760A9}"/>
          </ac:spMkLst>
        </pc:spChg>
        <pc:spChg chg="add del mod">
          <ac:chgData name="Tracey Ball" userId="06591d06-274c-436f-914d-293d3a18b79e" providerId="ADAL" clId="{F0017DDC-E836-443B-83CB-866C501670E5}" dt="2022-02-23T17:02:31.539" v="133" actId="478"/>
          <ac:spMkLst>
            <pc:docMk/>
            <pc:sldMasterMk cId="3488219750" sldId="2147483662"/>
            <ac:spMk id="65" creationId="{D54CCCDB-176A-4F59-97FE-8B0513D1CDD2}"/>
          </ac:spMkLst>
        </pc:spChg>
        <pc:spChg chg="add del mod">
          <ac:chgData name="Tracey Ball" userId="06591d06-274c-436f-914d-293d3a18b79e" providerId="ADAL" clId="{F0017DDC-E836-443B-83CB-866C501670E5}" dt="2022-02-23T17:02:31.539" v="133" actId="478"/>
          <ac:spMkLst>
            <pc:docMk/>
            <pc:sldMasterMk cId="3488219750" sldId="2147483662"/>
            <ac:spMk id="66" creationId="{F119C1B8-7794-4AD7-9E63-EE2A44F67756}"/>
          </ac:spMkLst>
        </pc:spChg>
        <pc:spChg chg="add del">
          <ac:chgData name="Tracey Ball" userId="06591d06-274c-436f-914d-293d3a18b79e" providerId="ADAL" clId="{F0017DDC-E836-443B-83CB-866C501670E5}" dt="2022-02-23T17:02:23.701" v="131" actId="22"/>
          <ac:spMkLst>
            <pc:docMk/>
            <pc:sldMasterMk cId="3488219750" sldId="2147483662"/>
            <ac:spMk id="67" creationId="{BB205F28-8770-411F-A0A0-9E40047E2FCE}"/>
          </ac:spMkLst>
        </pc:spChg>
        <pc:spChg chg="add mod">
          <ac:chgData name="Tracey Ball" userId="06591d06-274c-436f-914d-293d3a18b79e" providerId="ADAL" clId="{F0017DDC-E836-443B-83CB-866C501670E5}" dt="2022-02-23T17:02:31.696" v="134"/>
          <ac:spMkLst>
            <pc:docMk/>
            <pc:sldMasterMk cId="3488219750" sldId="2147483662"/>
            <ac:spMk id="68" creationId="{DA72C792-C098-45BB-A43C-6297CC439875}"/>
          </ac:spMkLst>
        </pc:spChg>
        <pc:spChg chg="add mod">
          <ac:chgData name="Tracey Ball" userId="06591d06-274c-436f-914d-293d3a18b79e" providerId="ADAL" clId="{F0017DDC-E836-443B-83CB-866C501670E5}" dt="2022-02-23T17:02:31.696" v="134"/>
          <ac:spMkLst>
            <pc:docMk/>
            <pc:sldMasterMk cId="3488219750" sldId="2147483662"/>
            <ac:spMk id="69" creationId="{C87AC20D-D54A-4BB6-84DD-5A8163862648}"/>
          </ac:spMkLst>
        </pc:spChg>
        <pc:spChg chg="add mod">
          <ac:chgData name="Tracey Ball" userId="06591d06-274c-436f-914d-293d3a18b79e" providerId="ADAL" clId="{F0017DDC-E836-443B-83CB-866C501670E5}" dt="2022-02-23T17:15:00.493" v="1462" actId="14100"/>
          <ac:spMkLst>
            <pc:docMk/>
            <pc:sldMasterMk cId="3488219750" sldId="2147483662"/>
            <ac:spMk id="72" creationId="{2F6D19D8-3CA4-4834-8990-F4DB7FC09ED4}"/>
          </ac:spMkLst>
        </pc:spChg>
        <pc:spChg chg="add mod">
          <ac:chgData name="Tracey Ball" userId="06591d06-274c-436f-914d-293d3a18b79e" providerId="ADAL" clId="{F0017DDC-E836-443B-83CB-866C501670E5}" dt="2022-02-23T17:16:15.475" v="1581" actId="14100"/>
          <ac:spMkLst>
            <pc:docMk/>
            <pc:sldMasterMk cId="3488219750" sldId="2147483662"/>
            <ac:spMk id="73" creationId="{008C41C9-605B-4576-8CEC-1411DB8A405F}"/>
          </ac:spMkLst>
        </pc:spChg>
        <pc:spChg chg="add mod">
          <ac:chgData name="Tracey Ball" userId="06591d06-274c-436f-914d-293d3a18b79e" providerId="ADAL" clId="{F0017DDC-E836-443B-83CB-866C501670E5}" dt="2022-02-23T17:17:19.123" v="1668" actId="14100"/>
          <ac:spMkLst>
            <pc:docMk/>
            <pc:sldMasterMk cId="3488219750" sldId="2147483662"/>
            <ac:spMk id="74" creationId="{4B36D64A-9FB1-43CE-B5F5-F5EFC3F28572}"/>
          </ac:spMkLst>
        </pc:spChg>
        <pc:spChg chg="add mod">
          <ac:chgData name="Tracey Ball" userId="06591d06-274c-436f-914d-293d3a18b79e" providerId="ADAL" clId="{F0017DDC-E836-443B-83CB-866C501670E5}" dt="2022-02-23T17:13:10.894" v="1374" actId="14100"/>
          <ac:spMkLst>
            <pc:docMk/>
            <pc:sldMasterMk cId="3488219750" sldId="2147483662"/>
            <ac:spMk id="75" creationId="{9787A98C-0253-491E-BEB7-DC860E592C8D}"/>
          </ac:spMkLst>
        </pc:spChg>
        <pc:spChg chg="add mod">
          <ac:chgData name="Tracey Ball" userId="06591d06-274c-436f-914d-293d3a18b79e" providerId="ADAL" clId="{F0017DDC-E836-443B-83CB-866C501670E5}" dt="2022-02-23T17:02:31.696" v="134"/>
          <ac:spMkLst>
            <pc:docMk/>
            <pc:sldMasterMk cId="3488219750" sldId="2147483662"/>
            <ac:spMk id="77" creationId="{95AF61FE-71B4-42E5-A7ED-B54B1715C751}"/>
          </ac:spMkLst>
        </pc:spChg>
        <pc:spChg chg="add mod">
          <ac:chgData name="Tracey Ball" userId="06591d06-274c-436f-914d-293d3a18b79e" providerId="ADAL" clId="{F0017DDC-E836-443B-83CB-866C501670E5}" dt="2022-02-23T17:02:31.696" v="134"/>
          <ac:spMkLst>
            <pc:docMk/>
            <pc:sldMasterMk cId="3488219750" sldId="2147483662"/>
            <ac:spMk id="78" creationId="{A06EFCE7-371A-4DA3-A646-F7A76405E6AB}"/>
          </ac:spMkLst>
        </pc:spChg>
        <pc:spChg chg="add mod">
          <ac:chgData name="Tracey Ball" userId="06591d06-274c-436f-914d-293d3a18b79e" providerId="ADAL" clId="{F0017DDC-E836-443B-83CB-866C501670E5}" dt="2022-02-23T17:02:31.696" v="134"/>
          <ac:spMkLst>
            <pc:docMk/>
            <pc:sldMasterMk cId="3488219750" sldId="2147483662"/>
            <ac:spMk id="79" creationId="{F28309E3-6E6F-4E58-AFBD-3CC1C1868AB3}"/>
          </ac:spMkLst>
        </pc:spChg>
        <pc:spChg chg="add mod">
          <ac:chgData name="Tracey Ball" userId="06591d06-274c-436f-914d-293d3a18b79e" providerId="ADAL" clId="{F0017DDC-E836-443B-83CB-866C501670E5}" dt="2022-02-23T17:18:55.305" v="1807" actId="14100"/>
          <ac:spMkLst>
            <pc:docMk/>
            <pc:sldMasterMk cId="3488219750" sldId="2147483662"/>
            <ac:spMk id="80" creationId="{75B7CEFD-FB3D-4039-8F51-15133AE8473C}"/>
          </ac:spMkLst>
        </pc:spChg>
        <pc:spChg chg="add mod">
          <ac:chgData name="Tracey Ball" userId="06591d06-274c-436f-914d-293d3a18b79e" providerId="ADAL" clId="{F0017DDC-E836-443B-83CB-866C501670E5}" dt="2022-02-23T17:02:31.696" v="134"/>
          <ac:spMkLst>
            <pc:docMk/>
            <pc:sldMasterMk cId="3488219750" sldId="2147483662"/>
            <ac:spMk id="81" creationId="{D4990730-E084-4899-81BD-83BB188B3794}"/>
          </ac:spMkLst>
        </pc:spChg>
        <pc:spChg chg="add mod">
          <ac:chgData name="Tracey Ball" userId="06591d06-274c-436f-914d-293d3a18b79e" providerId="ADAL" clId="{F0017DDC-E836-443B-83CB-866C501670E5}" dt="2022-02-23T17:19:40.153" v="1878" actId="14100"/>
          <ac:spMkLst>
            <pc:docMk/>
            <pc:sldMasterMk cId="3488219750" sldId="2147483662"/>
            <ac:spMk id="82" creationId="{DD039384-7ADB-4975-B015-B7672083D86D}"/>
          </ac:spMkLst>
        </pc:spChg>
        <pc:spChg chg="add mod">
          <ac:chgData name="Tracey Ball" userId="06591d06-274c-436f-914d-293d3a18b79e" providerId="ADAL" clId="{F0017DDC-E836-443B-83CB-866C501670E5}" dt="2022-02-23T17:02:31.696" v="134"/>
          <ac:spMkLst>
            <pc:docMk/>
            <pc:sldMasterMk cId="3488219750" sldId="2147483662"/>
            <ac:spMk id="83" creationId="{82590A55-4884-4F1E-BB15-CA9FC8858AB2}"/>
          </ac:spMkLst>
        </pc:spChg>
        <pc:spChg chg="add mod">
          <ac:chgData name="Tracey Ball" userId="06591d06-274c-436f-914d-293d3a18b79e" providerId="ADAL" clId="{F0017DDC-E836-443B-83CB-866C501670E5}" dt="2022-02-23T17:13:50.644" v="1378" actId="207"/>
          <ac:spMkLst>
            <pc:docMk/>
            <pc:sldMasterMk cId="3488219750" sldId="2147483662"/>
            <ac:spMk id="84" creationId="{3AA26441-9719-460D-87B4-8845E89236F6}"/>
          </ac:spMkLst>
        </pc:spChg>
        <pc:spChg chg="add del mod">
          <ac:chgData name="Tracey Ball" userId="06591d06-274c-436f-914d-293d3a18b79e" providerId="ADAL" clId="{F0017DDC-E836-443B-83CB-866C501670E5}" dt="2022-02-23T17:13:30.973" v="1377" actId="478"/>
          <ac:spMkLst>
            <pc:docMk/>
            <pc:sldMasterMk cId="3488219750" sldId="2147483662"/>
            <ac:spMk id="85" creationId="{39408EA5-CE12-4733-A55D-633F101261A2}"/>
          </ac:spMkLst>
        </pc:spChg>
        <pc:spChg chg="add mod">
          <ac:chgData name="Tracey Ball" userId="06591d06-274c-436f-914d-293d3a18b79e" providerId="ADAL" clId="{F0017DDC-E836-443B-83CB-866C501670E5}" dt="2022-02-23T17:14:57.756" v="1461" actId="1076"/>
          <ac:spMkLst>
            <pc:docMk/>
            <pc:sldMasterMk cId="3488219750" sldId="2147483662"/>
            <ac:spMk id="86" creationId="{62ADD5C2-3C0D-47E4-BF85-097A65B9FC80}"/>
          </ac:spMkLst>
        </pc:spChg>
        <pc:spChg chg="add mod">
          <ac:chgData name="Tracey Ball" userId="06591d06-274c-436f-914d-293d3a18b79e" providerId="ADAL" clId="{F0017DDC-E836-443B-83CB-866C501670E5}" dt="2022-02-23T17:16:13.164" v="1580" actId="1076"/>
          <ac:spMkLst>
            <pc:docMk/>
            <pc:sldMasterMk cId="3488219750" sldId="2147483662"/>
            <ac:spMk id="87" creationId="{B0080115-FE81-4DDE-BB93-DD7C40C3262A}"/>
          </ac:spMkLst>
        </pc:spChg>
        <pc:spChg chg="add mod">
          <ac:chgData name="Tracey Ball" userId="06591d06-274c-436f-914d-293d3a18b79e" providerId="ADAL" clId="{F0017DDC-E836-443B-83CB-866C501670E5}" dt="2022-02-23T17:17:16.082" v="1667" actId="1076"/>
          <ac:spMkLst>
            <pc:docMk/>
            <pc:sldMasterMk cId="3488219750" sldId="2147483662"/>
            <ac:spMk id="88" creationId="{F52F6F4F-3585-48C8-ABCB-B72956E58804}"/>
          </ac:spMkLst>
        </pc:spChg>
        <pc:spChg chg="add mod">
          <ac:chgData name="Tracey Ball" userId="06591d06-274c-436f-914d-293d3a18b79e" providerId="ADAL" clId="{F0017DDC-E836-443B-83CB-866C501670E5}" dt="2022-02-23T17:18:52.161" v="1806" actId="1076"/>
          <ac:spMkLst>
            <pc:docMk/>
            <pc:sldMasterMk cId="3488219750" sldId="2147483662"/>
            <ac:spMk id="89" creationId="{D98CECAC-7272-4EA6-A96E-F6CE8B1E9EB5}"/>
          </ac:spMkLst>
        </pc:spChg>
        <pc:spChg chg="add mod">
          <ac:chgData name="Tracey Ball" userId="06591d06-274c-436f-914d-293d3a18b79e" providerId="ADAL" clId="{F0017DDC-E836-443B-83CB-866C501670E5}" dt="2022-02-23T17:19:36.777" v="1877" actId="1076"/>
          <ac:spMkLst>
            <pc:docMk/>
            <pc:sldMasterMk cId="3488219750" sldId="2147483662"/>
            <ac:spMk id="90" creationId="{00276CE4-9CDF-434C-A9E5-DCA387F64EB7}"/>
          </ac:spMkLst>
        </pc:spChg>
        <pc:graphicFrameChg chg="add del">
          <ac:chgData name="Tracey Ball" userId="06591d06-274c-436f-914d-293d3a18b79e" providerId="ADAL" clId="{F0017DDC-E836-443B-83CB-866C501670E5}" dt="2022-02-23T16:58:09.019" v="67"/>
          <ac:graphicFrameMkLst>
            <pc:docMk/>
            <pc:sldMasterMk cId="3488219750" sldId="2147483662"/>
            <ac:graphicFrameMk id="2" creationId="{EE00C415-1B0F-4E70-8966-CFB9BC1160CF}"/>
          </ac:graphicFrameMkLst>
        </pc:graphicFrameChg>
        <pc:graphicFrameChg chg="add del">
          <ac:chgData name="Tracey Ball" userId="06591d06-274c-436f-914d-293d3a18b79e" providerId="ADAL" clId="{F0017DDC-E836-443B-83CB-866C501670E5}" dt="2022-02-23T16:58:16.928" v="70" actId="478"/>
          <ac:graphicFrameMkLst>
            <pc:docMk/>
            <pc:sldMasterMk cId="3488219750" sldId="2147483662"/>
            <ac:graphicFrameMk id="21" creationId="{35DAA012-E5F3-4641-9C8A-8BF10DCD158F}"/>
          </ac:graphicFrameMkLst>
        </pc:graphicFrameChg>
        <pc:graphicFrameChg chg="add del">
          <ac:chgData name="Tracey Ball" userId="06591d06-274c-436f-914d-293d3a18b79e" providerId="ADAL" clId="{F0017DDC-E836-443B-83CB-866C501670E5}" dt="2022-02-23T16:58:16.928" v="70" actId="478"/>
          <ac:graphicFrameMkLst>
            <pc:docMk/>
            <pc:sldMasterMk cId="3488219750" sldId="2147483662"/>
            <ac:graphicFrameMk id="22" creationId="{F94FA3CF-FEF3-4369-944C-A461A10BC046}"/>
          </ac:graphicFrameMkLst>
        </pc:graphicFrameChg>
        <pc:graphicFrameChg chg="add del">
          <ac:chgData name="Tracey Ball" userId="06591d06-274c-436f-914d-293d3a18b79e" providerId="ADAL" clId="{F0017DDC-E836-443B-83CB-866C501670E5}" dt="2022-02-23T16:58:16.928" v="70" actId="478"/>
          <ac:graphicFrameMkLst>
            <pc:docMk/>
            <pc:sldMasterMk cId="3488219750" sldId="2147483662"/>
            <ac:graphicFrameMk id="43" creationId="{D10F16EF-03AA-4108-A0A7-C52A1C6B4E98}"/>
          </ac:graphicFrameMkLst>
        </pc:graphicFrameChg>
        <pc:graphicFrameChg chg="add del mod">
          <ac:chgData name="Tracey Ball" userId="06591d06-274c-436f-914d-293d3a18b79e" providerId="ADAL" clId="{F0017DDC-E836-443B-83CB-866C501670E5}" dt="2022-02-23T17:02:31.539" v="133" actId="478"/>
          <ac:graphicFrameMkLst>
            <pc:docMk/>
            <pc:sldMasterMk cId="3488219750" sldId="2147483662"/>
            <ac:graphicFrameMk id="54" creationId="{E26B68AA-8C4E-468B-A2E1-1FF866157B2F}"/>
          </ac:graphicFrameMkLst>
        </pc:graphicFrameChg>
        <pc:graphicFrameChg chg="add del mod">
          <ac:chgData name="Tracey Ball" userId="06591d06-274c-436f-914d-293d3a18b79e" providerId="ADAL" clId="{F0017DDC-E836-443B-83CB-866C501670E5}" dt="2022-02-23T17:02:31.539" v="133" actId="478"/>
          <ac:graphicFrameMkLst>
            <pc:docMk/>
            <pc:sldMasterMk cId="3488219750" sldId="2147483662"/>
            <ac:graphicFrameMk id="55" creationId="{6CD5F232-B701-4276-BECF-21F4AB260B7B}"/>
          </ac:graphicFrameMkLst>
        </pc:graphicFrameChg>
        <pc:graphicFrameChg chg="add del mod">
          <ac:chgData name="Tracey Ball" userId="06591d06-274c-436f-914d-293d3a18b79e" providerId="ADAL" clId="{F0017DDC-E836-443B-83CB-866C501670E5}" dt="2022-02-23T17:02:31.539" v="133" actId="478"/>
          <ac:graphicFrameMkLst>
            <pc:docMk/>
            <pc:sldMasterMk cId="3488219750" sldId="2147483662"/>
            <ac:graphicFrameMk id="60" creationId="{0F78A0BF-8890-4A2D-A29D-CC4E0EA2ED70}"/>
          </ac:graphicFrameMkLst>
        </pc:graphicFrameChg>
        <pc:graphicFrameChg chg="add mod">
          <ac:chgData name="Tracey Ball" userId="06591d06-274c-436f-914d-293d3a18b79e" providerId="ADAL" clId="{F0017DDC-E836-443B-83CB-866C501670E5}" dt="2022-02-23T17:02:31.696" v="134"/>
          <ac:graphicFrameMkLst>
            <pc:docMk/>
            <pc:sldMasterMk cId="3488219750" sldId="2147483662"/>
            <ac:graphicFrameMk id="70" creationId="{07829A57-20F8-46E4-AE95-1FC4C96683B1}"/>
          </ac:graphicFrameMkLst>
        </pc:graphicFrameChg>
        <pc:graphicFrameChg chg="add mod">
          <ac:chgData name="Tracey Ball" userId="06591d06-274c-436f-914d-293d3a18b79e" providerId="ADAL" clId="{F0017DDC-E836-443B-83CB-866C501670E5}" dt="2022-02-23T17:15:10.717" v="1464"/>
          <ac:graphicFrameMkLst>
            <pc:docMk/>
            <pc:sldMasterMk cId="3488219750" sldId="2147483662"/>
            <ac:graphicFrameMk id="71" creationId="{893E1ADD-9A19-4645-A146-9BEDDD4C685F}"/>
          </ac:graphicFrameMkLst>
        </pc:graphicFrameChg>
        <pc:graphicFrameChg chg="add mod">
          <ac:chgData name="Tracey Ball" userId="06591d06-274c-436f-914d-293d3a18b79e" providerId="ADAL" clId="{F0017DDC-E836-443B-83CB-866C501670E5}" dt="2022-02-23T17:02:31.696" v="134"/>
          <ac:graphicFrameMkLst>
            <pc:docMk/>
            <pc:sldMasterMk cId="3488219750" sldId="2147483662"/>
            <ac:graphicFrameMk id="76" creationId="{06D1B986-9B64-40EF-904C-99A6397C548C}"/>
          </ac:graphicFrameMkLst>
        </pc:graphicFrameChg>
        <pc:sldLayoutChg chg="addSp delSp modSp mod">
          <pc:chgData name="Tracey Ball" userId="06591d06-274c-436f-914d-293d3a18b79e" providerId="ADAL" clId="{F0017DDC-E836-443B-83CB-866C501670E5}" dt="2022-02-23T17:19:55.297" v="1880"/>
          <pc:sldLayoutMkLst>
            <pc:docMk/>
            <pc:sldMasterMk cId="3488219750" sldId="2147483662"/>
            <pc:sldLayoutMk cId="606199084" sldId="2147483674"/>
          </pc:sldLayoutMkLst>
          <pc:spChg chg="del">
            <ac:chgData name="Tracey Ball" userId="06591d06-274c-436f-914d-293d3a18b79e" providerId="ADAL" clId="{F0017DDC-E836-443B-83CB-866C501670E5}" dt="2022-02-23T17:19:55.156" v="1879" actId="478"/>
            <ac:spMkLst>
              <pc:docMk/>
              <pc:sldMasterMk cId="3488219750" sldId="2147483662"/>
              <pc:sldLayoutMk cId="606199084" sldId="2147483674"/>
              <ac:spMk id="10" creationId="{00000000-0000-0000-0000-000000000000}"/>
            </ac:spMkLst>
          </pc:spChg>
          <pc:spChg chg="del">
            <ac:chgData name="Tracey Ball" userId="06591d06-274c-436f-914d-293d3a18b79e" providerId="ADAL" clId="{F0017DDC-E836-443B-83CB-866C501670E5}" dt="2022-02-23T17:19:55.156" v="1879" actId="478"/>
            <ac:spMkLst>
              <pc:docMk/>
              <pc:sldMasterMk cId="3488219750" sldId="2147483662"/>
              <pc:sldLayoutMk cId="606199084" sldId="2147483674"/>
              <ac:spMk id="11" creationId="{00000000-0000-0000-0000-000000000000}"/>
            </ac:spMkLst>
          </pc:spChg>
          <pc:spChg chg="del">
            <ac:chgData name="Tracey Ball" userId="06591d06-274c-436f-914d-293d3a18b79e" providerId="ADAL" clId="{F0017DDC-E836-443B-83CB-866C501670E5}" dt="2022-02-23T16:59:05.662" v="102" actId="478"/>
            <ac:spMkLst>
              <pc:docMk/>
              <pc:sldMasterMk cId="3488219750" sldId="2147483662"/>
              <pc:sldLayoutMk cId="606199084" sldId="2147483674"/>
              <ac:spMk id="12" creationId="{C06D0772-D19B-489A-9522-B86E6690F9CA}"/>
            </ac:spMkLst>
          </pc:spChg>
          <pc:spChg chg="del mod">
            <ac:chgData name="Tracey Ball" userId="06591d06-274c-436f-914d-293d3a18b79e" providerId="ADAL" clId="{F0017DDC-E836-443B-83CB-866C501670E5}" dt="2022-02-23T17:19:55.156" v="1879" actId="478"/>
            <ac:spMkLst>
              <pc:docMk/>
              <pc:sldMasterMk cId="3488219750" sldId="2147483662"/>
              <pc:sldLayoutMk cId="606199084" sldId="2147483674"/>
              <ac:spMk id="15" creationId="{6BE8457E-537D-4FFA-BEA5-E9AA9910ED48}"/>
            </ac:spMkLst>
          </pc:spChg>
          <pc:spChg chg="del mod">
            <ac:chgData name="Tracey Ball" userId="06591d06-274c-436f-914d-293d3a18b79e" providerId="ADAL" clId="{F0017DDC-E836-443B-83CB-866C501670E5}" dt="2022-02-23T17:19:55.156" v="1879" actId="478"/>
            <ac:spMkLst>
              <pc:docMk/>
              <pc:sldMasterMk cId="3488219750" sldId="2147483662"/>
              <pc:sldLayoutMk cId="606199084" sldId="2147483674"/>
              <ac:spMk id="16" creationId="{9688DF56-5FC8-4220-86AA-1B8433798576}"/>
            </ac:spMkLst>
          </pc:spChg>
          <pc:spChg chg="del mod">
            <ac:chgData name="Tracey Ball" userId="06591d06-274c-436f-914d-293d3a18b79e" providerId="ADAL" clId="{F0017DDC-E836-443B-83CB-866C501670E5}" dt="2022-02-23T17:19:55.156" v="1879" actId="478"/>
            <ac:spMkLst>
              <pc:docMk/>
              <pc:sldMasterMk cId="3488219750" sldId="2147483662"/>
              <pc:sldLayoutMk cId="606199084" sldId="2147483674"/>
              <ac:spMk id="17" creationId="{F2808D78-DA11-4EFD-8633-85324E993D47}"/>
            </ac:spMkLst>
          </pc:spChg>
          <pc:spChg chg="del mod">
            <ac:chgData name="Tracey Ball" userId="06591d06-274c-436f-914d-293d3a18b79e" providerId="ADAL" clId="{F0017DDC-E836-443B-83CB-866C501670E5}" dt="2022-02-23T17:19:55.156" v="1879" actId="478"/>
            <ac:spMkLst>
              <pc:docMk/>
              <pc:sldMasterMk cId="3488219750" sldId="2147483662"/>
              <pc:sldLayoutMk cId="606199084" sldId="2147483674"/>
              <ac:spMk id="18" creationId="{A6F74229-B643-4211-B666-0851F78C45DA}"/>
            </ac:spMkLst>
          </pc:spChg>
          <pc:spChg chg="del mod">
            <ac:chgData name="Tracey Ball" userId="06591d06-274c-436f-914d-293d3a18b79e" providerId="ADAL" clId="{F0017DDC-E836-443B-83CB-866C501670E5}" dt="2022-02-23T17:19:55.156" v="1879" actId="478"/>
            <ac:spMkLst>
              <pc:docMk/>
              <pc:sldMasterMk cId="3488219750" sldId="2147483662"/>
              <pc:sldLayoutMk cId="606199084" sldId="2147483674"/>
              <ac:spMk id="19" creationId="{266A463F-F276-4692-9278-B9B7A9D0549A}"/>
            </ac:spMkLst>
          </pc:spChg>
          <pc:spChg chg="del">
            <ac:chgData name="Tracey Ball" userId="06591d06-274c-436f-914d-293d3a18b79e" providerId="ADAL" clId="{F0017DDC-E836-443B-83CB-866C501670E5}" dt="2022-02-23T17:19:55.156" v="1879" actId="478"/>
            <ac:spMkLst>
              <pc:docMk/>
              <pc:sldMasterMk cId="3488219750" sldId="2147483662"/>
              <pc:sldLayoutMk cId="606199084" sldId="2147483674"/>
              <ac:spMk id="22" creationId="{8C5D7B63-E6D5-4BC9-8C9C-8BE33B3DEDB7}"/>
            </ac:spMkLst>
          </pc:spChg>
          <pc:spChg chg="del">
            <ac:chgData name="Tracey Ball" userId="06591d06-274c-436f-914d-293d3a18b79e" providerId="ADAL" clId="{F0017DDC-E836-443B-83CB-866C501670E5}" dt="2022-02-23T17:19:55.156" v="1879" actId="478"/>
            <ac:spMkLst>
              <pc:docMk/>
              <pc:sldMasterMk cId="3488219750" sldId="2147483662"/>
              <pc:sldLayoutMk cId="606199084" sldId="2147483674"/>
              <ac:spMk id="23" creationId="{FA263E0E-01C6-46B9-BB10-23D2131D647C}"/>
            </ac:spMkLst>
          </pc:spChg>
          <pc:spChg chg="del">
            <ac:chgData name="Tracey Ball" userId="06591d06-274c-436f-914d-293d3a18b79e" providerId="ADAL" clId="{F0017DDC-E836-443B-83CB-866C501670E5}" dt="2022-02-23T17:19:55.156" v="1879" actId="478"/>
            <ac:spMkLst>
              <pc:docMk/>
              <pc:sldMasterMk cId="3488219750" sldId="2147483662"/>
              <pc:sldLayoutMk cId="606199084" sldId="2147483674"/>
              <ac:spMk id="24" creationId="{D155914B-8AA0-4C5D-97EE-C639AE1C164A}"/>
            </ac:spMkLst>
          </pc:spChg>
          <pc:spChg chg="del">
            <ac:chgData name="Tracey Ball" userId="06591d06-274c-436f-914d-293d3a18b79e" providerId="ADAL" clId="{F0017DDC-E836-443B-83CB-866C501670E5}" dt="2022-02-23T17:19:55.156" v="1879" actId="478"/>
            <ac:spMkLst>
              <pc:docMk/>
              <pc:sldMasterMk cId="3488219750" sldId="2147483662"/>
              <pc:sldLayoutMk cId="606199084" sldId="2147483674"/>
              <ac:spMk id="25" creationId="{8FB84FAD-4B05-4AEE-B99B-596082B243CE}"/>
            </ac:spMkLst>
          </pc:spChg>
          <pc:spChg chg="del mod">
            <ac:chgData name="Tracey Ball" userId="06591d06-274c-436f-914d-293d3a18b79e" providerId="ADAL" clId="{F0017DDC-E836-443B-83CB-866C501670E5}" dt="2022-02-23T17:19:55.156" v="1879" actId="478"/>
            <ac:spMkLst>
              <pc:docMk/>
              <pc:sldMasterMk cId="3488219750" sldId="2147483662"/>
              <pc:sldLayoutMk cId="606199084" sldId="2147483674"/>
              <ac:spMk id="26" creationId="{D7E37F90-2214-4F0D-BEA4-042A10C504FD}"/>
            </ac:spMkLst>
          </pc:spChg>
          <pc:spChg chg="add del mod">
            <ac:chgData name="Tracey Ball" userId="06591d06-274c-436f-914d-293d3a18b79e" providerId="ADAL" clId="{F0017DDC-E836-443B-83CB-866C501670E5}" dt="2022-02-23T17:19:55.156" v="1879" actId="478"/>
            <ac:spMkLst>
              <pc:docMk/>
              <pc:sldMasterMk cId="3488219750" sldId="2147483662"/>
              <pc:sldLayoutMk cId="606199084" sldId="2147483674"/>
              <ac:spMk id="27" creationId="{E2BC5AD7-3EFD-42AB-894D-65D2B41626EA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28" creationId="{87286C84-B967-45C6-834F-758E7BEA1CEF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29" creationId="{4D5BF291-1E50-45F9-9058-5DAB9E27D27E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32" creationId="{98722060-3CA3-4439-94D3-0C9A5593D59B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33" creationId="{5D73BDC6-7474-4365-864E-519A7F8DEAC1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34" creationId="{8893BCA2-83D4-44C1-85C7-D7068F7A14AB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35" creationId="{E8139B98-7F00-4C9E-9079-3359CD98304F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37" creationId="{CDC94236-33CF-479A-B0F1-597F8F16ADA6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38" creationId="{FE0AC397-5B47-4582-992B-AC362CFD54F0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39" creationId="{4E3C6B28-BFC1-4311-93A1-C2D854F592ED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40" creationId="{474F2B63-626F-415E-9326-25F5232E9EEA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41" creationId="{A8B31F9D-4018-4A0E-9136-779057CBB03D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42" creationId="{D5B16573-9669-4B42-BD7D-AB273B3C0B34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43" creationId="{B689A440-9C47-416A-B49D-A7A97B00A03B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44" creationId="{809237B7-E247-4E81-856B-D6C7D8732396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45" creationId="{BB467181-F95E-4F9F-B224-6B87827D53EE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46" creationId="{63E4997F-AF0C-40C0-AAA1-D68F305B735E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47" creationId="{233DCB1A-BF73-4520-9DC2-B3DCB58E6B40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48" creationId="{B9CF5DFA-64A6-4030-BA0D-663735641561}"/>
            </ac:spMkLst>
          </pc:spChg>
          <pc:spChg chg="add mod">
            <ac:chgData name="Tracey Ball" userId="06591d06-274c-436f-914d-293d3a18b79e" providerId="ADAL" clId="{F0017DDC-E836-443B-83CB-866C501670E5}" dt="2022-02-23T17:19:55.297" v="1880"/>
            <ac:spMkLst>
              <pc:docMk/>
              <pc:sldMasterMk cId="3488219750" sldId="2147483662"/>
              <pc:sldLayoutMk cId="606199084" sldId="2147483674"/>
              <ac:spMk id="49" creationId="{F0BD1B98-8754-49AC-BBC1-7904EB743798}"/>
            </ac:spMkLst>
          </pc:spChg>
          <pc:graphicFrameChg chg="del mod modGraphic">
            <ac:chgData name="Tracey Ball" userId="06591d06-274c-436f-914d-293d3a18b79e" providerId="ADAL" clId="{F0017DDC-E836-443B-83CB-866C501670E5}" dt="2022-02-23T17:19:55.156" v="1879" actId="478"/>
            <ac:graphicFrameMkLst>
              <pc:docMk/>
              <pc:sldMasterMk cId="3488219750" sldId="2147483662"/>
              <pc:sldLayoutMk cId="606199084" sldId="2147483674"/>
              <ac:graphicFrameMk id="13" creationId="{55A37A21-4302-43D0-97C2-F396B625C65B}"/>
            </ac:graphicFrameMkLst>
          </pc:graphicFrameChg>
          <pc:graphicFrameChg chg="del">
            <ac:chgData name="Tracey Ball" userId="06591d06-274c-436f-914d-293d3a18b79e" providerId="ADAL" clId="{F0017DDC-E836-443B-83CB-866C501670E5}" dt="2022-02-23T17:19:55.156" v="1879" actId="478"/>
            <ac:graphicFrameMkLst>
              <pc:docMk/>
              <pc:sldMasterMk cId="3488219750" sldId="2147483662"/>
              <pc:sldLayoutMk cId="606199084" sldId="2147483674"/>
              <ac:graphicFrameMk id="14" creationId="{92F39B0A-53EB-4EEB-BB6F-8C9E48569441}"/>
            </ac:graphicFrameMkLst>
          </pc:graphicFrameChg>
          <pc:graphicFrameChg chg="del">
            <ac:chgData name="Tracey Ball" userId="06591d06-274c-436f-914d-293d3a18b79e" providerId="ADAL" clId="{F0017DDC-E836-443B-83CB-866C501670E5}" dt="2022-02-23T17:19:55.156" v="1879" actId="478"/>
            <ac:graphicFrameMkLst>
              <pc:docMk/>
              <pc:sldMasterMk cId="3488219750" sldId="2147483662"/>
              <pc:sldLayoutMk cId="606199084" sldId="2147483674"/>
              <ac:graphicFrameMk id="21" creationId="{90F5352B-94A3-44FC-B238-797581BBEADC}"/>
            </ac:graphicFrameMkLst>
          </pc:graphicFrameChg>
          <pc:graphicFrameChg chg="add mod">
            <ac:chgData name="Tracey Ball" userId="06591d06-274c-436f-914d-293d3a18b79e" providerId="ADAL" clId="{F0017DDC-E836-443B-83CB-866C501670E5}" dt="2022-02-23T17:19:55.297" v="1880"/>
            <ac:graphicFrameMkLst>
              <pc:docMk/>
              <pc:sldMasterMk cId="3488219750" sldId="2147483662"/>
              <pc:sldLayoutMk cId="606199084" sldId="2147483674"/>
              <ac:graphicFrameMk id="30" creationId="{4F008726-8157-45A1-AE63-C270211727B2}"/>
            </ac:graphicFrameMkLst>
          </pc:graphicFrameChg>
          <pc:graphicFrameChg chg="add mod">
            <ac:chgData name="Tracey Ball" userId="06591d06-274c-436f-914d-293d3a18b79e" providerId="ADAL" clId="{F0017DDC-E836-443B-83CB-866C501670E5}" dt="2022-02-23T17:19:55.297" v="1880"/>
            <ac:graphicFrameMkLst>
              <pc:docMk/>
              <pc:sldMasterMk cId="3488219750" sldId="2147483662"/>
              <pc:sldLayoutMk cId="606199084" sldId="2147483674"/>
              <ac:graphicFrameMk id="31" creationId="{DB73AD0C-8523-404D-B64F-E7881E0A5595}"/>
            </ac:graphicFrameMkLst>
          </pc:graphicFrameChg>
          <pc:graphicFrameChg chg="add mod">
            <ac:chgData name="Tracey Ball" userId="06591d06-274c-436f-914d-293d3a18b79e" providerId="ADAL" clId="{F0017DDC-E836-443B-83CB-866C501670E5}" dt="2022-02-23T17:19:55.297" v="1880"/>
            <ac:graphicFrameMkLst>
              <pc:docMk/>
              <pc:sldMasterMk cId="3488219750" sldId="2147483662"/>
              <pc:sldLayoutMk cId="606199084" sldId="2147483674"/>
              <ac:graphicFrameMk id="36" creationId="{8AB3EAD4-0976-4237-8DC1-630626BBF93C}"/>
            </ac:graphicFrameMkLst>
          </pc:graphicFrameChg>
        </pc:sldLayoutChg>
      </pc:sldMasterChg>
    </pc:docChg>
  </pc:docChgLst>
  <pc:docChgLst>
    <pc:chgData name="Tracey Ball" userId="06591d06-274c-436f-914d-293d3a18b79e" providerId="ADAL" clId="{8A13C33C-AF1E-4A0B-93D0-982F346D938F}"/>
    <pc:docChg chg="custSel modMainMaster">
      <pc:chgData name="Tracey Ball" userId="06591d06-274c-436f-914d-293d3a18b79e" providerId="ADAL" clId="{8A13C33C-AF1E-4A0B-93D0-982F346D938F}" dt="2022-04-06T14:02:49.502" v="0" actId="798"/>
      <pc:docMkLst>
        <pc:docMk/>
      </pc:docMkLst>
      <pc:sldMasterChg chg="modSldLayout">
        <pc:chgData name="Tracey Ball" userId="06591d06-274c-436f-914d-293d3a18b79e" providerId="ADAL" clId="{8A13C33C-AF1E-4A0B-93D0-982F346D938F}" dt="2022-04-06T14:02:49.502" v="0" actId="798"/>
        <pc:sldMasterMkLst>
          <pc:docMk/>
          <pc:sldMasterMk cId="3488219750" sldId="2147483662"/>
        </pc:sldMasterMkLst>
        <pc:sldLayoutChg chg="modSp mod">
          <pc:chgData name="Tracey Ball" userId="06591d06-274c-436f-914d-293d3a18b79e" providerId="ADAL" clId="{8A13C33C-AF1E-4A0B-93D0-982F346D938F}" dt="2022-04-06T14:02:49.502" v="0" actId="798"/>
          <pc:sldLayoutMkLst>
            <pc:docMk/>
            <pc:sldMasterMk cId="3488219750" sldId="2147483662"/>
            <pc:sldLayoutMk cId="606199084" sldId="2147483674"/>
          </pc:sldLayoutMkLst>
          <pc:graphicFrameChg chg="modGraphic">
            <ac:chgData name="Tracey Ball" userId="06591d06-274c-436f-914d-293d3a18b79e" providerId="ADAL" clId="{8A13C33C-AF1E-4A0B-93D0-982F346D938F}" dt="2022-04-06T14:02:49.502" v="0" actId="798"/>
            <ac:graphicFrameMkLst>
              <pc:docMk/>
              <pc:sldMasterMk cId="3488219750" sldId="2147483662"/>
              <pc:sldLayoutMk cId="606199084" sldId="2147483674"/>
              <ac:graphicFrameMk id="30" creationId="{4F008726-8157-45A1-AE63-C270211727B2}"/>
            </ac:graphicFrameMkLst>
          </pc:graphicFrame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E79C13-8F7F-46DF-898B-3E0DBC6422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554CCD-AE21-4F9F-AF42-00A735D759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A7F54-4E2D-4209-9578-C98FA48AE1AF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BBB5D-8040-46F1-BBED-E46CE938A0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18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7286C84-B967-45C6-834F-758E7BEA1CEF}"/>
              </a:ext>
            </a:extLst>
          </p:cNvPr>
          <p:cNvSpPr/>
          <p:nvPr userDrawn="1"/>
        </p:nvSpPr>
        <p:spPr>
          <a:xfrm>
            <a:off x="0" y="1"/>
            <a:ext cx="12192000" cy="57912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Oval 5">
            <a:extLst>
              <a:ext uri="{FF2B5EF4-FFF2-40B4-BE49-F238E27FC236}">
                <a16:creationId xmlns:a16="http://schemas.microsoft.com/office/drawing/2014/main" id="{4D5BF291-1E50-45F9-9058-5DAB9E27D27E}"/>
              </a:ext>
            </a:extLst>
          </p:cNvPr>
          <p:cNvSpPr/>
          <p:nvPr userDrawn="1"/>
        </p:nvSpPr>
        <p:spPr>
          <a:xfrm>
            <a:off x="-1" y="1"/>
            <a:ext cx="12192000" cy="57912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30" name="Table 5">
            <a:extLst>
              <a:ext uri="{FF2B5EF4-FFF2-40B4-BE49-F238E27FC236}">
                <a16:creationId xmlns:a16="http://schemas.microsoft.com/office/drawing/2014/main" id="{4F008726-8157-45A1-AE63-C270211727B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44520083"/>
              </p:ext>
            </p:extLst>
          </p:nvPr>
        </p:nvGraphicFramePr>
        <p:xfrm>
          <a:off x="260060" y="773438"/>
          <a:ext cx="11660697" cy="81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0697">
                  <a:extLst>
                    <a:ext uri="{9D8B030D-6E8A-4147-A177-3AD203B41FA5}">
                      <a16:colId xmlns:a16="http://schemas.microsoft.com/office/drawing/2014/main" val="2323573268"/>
                    </a:ext>
                  </a:extLst>
                </a:gridCol>
              </a:tblGrid>
              <a:tr h="467822">
                <a:tc>
                  <a:txBody>
                    <a:bodyPr/>
                    <a:lstStyle/>
                    <a:p>
                      <a:pPr marL="0" marR="0" lvl="0" indent="0" algn="l" defTabSz="1158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Lesson:</a:t>
                      </a:r>
                    </a:p>
                    <a:p>
                      <a:endParaRPr lang="en-US" sz="2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8347"/>
                  </a:ext>
                </a:extLst>
              </a:tr>
            </a:tbl>
          </a:graphicData>
        </a:graphic>
      </p:graphicFrame>
      <p:graphicFrame>
        <p:nvGraphicFramePr>
          <p:cNvPr id="31" name="Table 6">
            <a:extLst>
              <a:ext uri="{FF2B5EF4-FFF2-40B4-BE49-F238E27FC236}">
                <a16:creationId xmlns:a16="http://schemas.microsoft.com/office/drawing/2014/main" id="{DB73AD0C-8523-404D-B64F-E7881E0A559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78549719"/>
              </p:ext>
            </p:extLst>
          </p:nvPr>
        </p:nvGraphicFramePr>
        <p:xfrm>
          <a:off x="257696" y="1243169"/>
          <a:ext cx="11665857" cy="5291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523">
                  <a:extLst>
                    <a:ext uri="{9D8B030D-6E8A-4147-A177-3AD203B41FA5}">
                      <a16:colId xmlns:a16="http://schemas.microsoft.com/office/drawing/2014/main" val="3232964721"/>
                    </a:ext>
                  </a:extLst>
                </a:gridCol>
                <a:gridCol w="5827334">
                  <a:extLst>
                    <a:ext uri="{9D8B030D-6E8A-4147-A177-3AD203B41FA5}">
                      <a16:colId xmlns:a16="http://schemas.microsoft.com/office/drawing/2014/main" val="442017497"/>
                    </a:ext>
                  </a:extLst>
                </a:gridCol>
              </a:tblGrid>
              <a:tr h="1763945"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12719"/>
                  </a:ext>
                </a:extLst>
              </a:tr>
              <a:tr h="176394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13450"/>
                  </a:ext>
                </a:extLst>
              </a:tr>
              <a:tr h="176394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63650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98722060-3CA3-4439-94D3-0C9A5593D59B}"/>
              </a:ext>
            </a:extLst>
          </p:cNvPr>
          <p:cNvSpPr txBox="1"/>
          <p:nvPr userDrawn="1"/>
        </p:nvSpPr>
        <p:spPr>
          <a:xfrm>
            <a:off x="6095998" y="1226313"/>
            <a:ext cx="3668112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/>
                </a:solidFill>
              </a:rPr>
              <a:t>Understand |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D73BDC6-7474-4365-864E-519A7F8DEAC1}"/>
              </a:ext>
            </a:extLst>
          </p:cNvPr>
          <p:cNvSpPr txBox="1"/>
          <p:nvPr userDrawn="1"/>
        </p:nvSpPr>
        <p:spPr>
          <a:xfrm>
            <a:off x="247427" y="2998366"/>
            <a:ext cx="3178946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/>
                </a:solidFill>
              </a:rPr>
              <a:t>Apply |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93BCA2-83D4-44C1-85C7-D7068F7A14AB}"/>
              </a:ext>
            </a:extLst>
          </p:cNvPr>
          <p:cNvSpPr txBox="1"/>
          <p:nvPr userDrawn="1"/>
        </p:nvSpPr>
        <p:spPr>
          <a:xfrm>
            <a:off x="6095999" y="3001434"/>
            <a:ext cx="3574869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Analyze |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8139B98-7F00-4C9E-9079-3359CD98304F}"/>
              </a:ext>
            </a:extLst>
          </p:cNvPr>
          <p:cNvSpPr txBox="1"/>
          <p:nvPr userDrawn="1"/>
        </p:nvSpPr>
        <p:spPr>
          <a:xfrm>
            <a:off x="254539" y="1241260"/>
            <a:ext cx="3024689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Remember |</a:t>
            </a:r>
          </a:p>
        </p:txBody>
      </p:sp>
      <p:graphicFrame>
        <p:nvGraphicFramePr>
          <p:cNvPr id="36" name="Table 6">
            <a:extLst>
              <a:ext uri="{FF2B5EF4-FFF2-40B4-BE49-F238E27FC236}">
                <a16:creationId xmlns:a16="http://schemas.microsoft.com/office/drawing/2014/main" id="{8AB3EAD4-0976-4237-8DC1-630626BBF93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78494938"/>
              </p:ext>
            </p:extLst>
          </p:nvPr>
        </p:nvGraphicFramePr>
        <p:xfrm>
          <a:off x="254540" y="6535003"/>
          <a:ext cx="11666216" cy="1763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714">
                  <a:extLst>
                    <a:ext uri="{9D8B030D-6E8A-4147-A177-3AD203B41FA5}">
                      <a16:colId xmlns:a16="http://schemas.microsoft.com/office/drawing/2014/main" val="3232964721"/>
                    </a:ext>
                  </a:extLst>
                </a:gridCol>
                <a:gridCol w="3886251">
                  <a:extLst>
                    <a:ext uri="{9D8B030D-6E8A-4147-A177-3AD203B41FA5}">
                      <a16:colId xmlns:a16="http://schemas.microsoft.com/office/drawing/2014/main" val="442017497"/>
                    </a:ext>
                  </a:extLst>
                </a:gridCol>
                <a:gridCol w="3886251">
                  <a:extLst>
                    <a:ext uri="{9D8B030D-6E8A-4147-A177-3AD203B41FA5}">
                      <a16:colId xmlns:a16="http://schemas.microsoft.com/office/drawing/2014/main" val="4226285201"/>
                    </a:ext>
                  </a:extLst>
                </a:gridCol>
              </a:tblGrid>
              <a:tr h="1763945"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12719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CDC94236-33CF-479A-B0F1-597F8F16ADA6}"/>
              </a:ext>
            </a:extLst>
          </p:cNvPr>
          <p:cNvSpPr txBox="1"/>
          <p:nvPr userDrawn="1"/>
        </p:nvSpPr>
        <p:spPr>
          <a:xfrm>
            <a:off x="254617" y="6536913"/>
            <a:ext cx="142703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Review #1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E0AC397-5B47-4582-992B-AC362CFD54F0}"/>
              </a:ext>
            </a:extLst>
          </p:cNvPr>
          <p:cNvSpPr txBox="1"/>
          <p:nvPr userDrawn="1"/>
        </p:nvSpPr>
        <p:spPr>
          <a:xfrm>
            <a:off x="4148431" y="6536913"/>
            <a:ext cx="142703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Review #2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E3C6B28-BFC1-4311-93A1-C2D854F592ED}"/>
              </a:ext>
            </a:extLst>
          </p:cNvPr>
          <p:cNvSpPr txBox="1"/>
          <p:nvPr userDrawn="1"/>
        </p:nvSpPr>
        <p:spPr>
          <a:xfrm>
            <a:off x="8033934" y="6536913"/>
            <a:ext cx="2161100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Additional Notes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74F2B63-626F-415E-9326-25F5232E9EEA}"/>
              </a:ext>
            </a:extLst>
          </p:cNvPr>
          <p:cNvSpPr txBox="1"/>
          <p:nvPr userDrawn="1"/>
        </p:nvSpPr>
        <p:spPr>
          <a:xfrm>
            <a:off x="254540" y="4771059"/>
            <a:ext cx="3171833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Evaluate |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8B31F9D-4018-4A0E-9136-779057CBB03D}"/>
              </a:ext>
            </a:extLst>
          </p:cNvPr>
          <p:cNvSpPr/>
          <p:nvPr userDrawn="1"/>
        </p:nvSpPr>
        <p:spPr>
          <a:xfrm>
            <a:off x="0" y="-1"/>
            <a:ext cx="12192000" cy="86868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8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5B16573-9669-4B42-BD7D-AB273B3C0B34}"/>
              </a:ext>
            </a:extLst>
          </p:cNvPr>
          <p:cNvSpPr txBox="1"/>
          <p:nvPr userDrawn="1"/>
        </p:nvSpPr>
        <p:spPr>
          <a:xfrm>
            <a:off x="6095998" y="4771059"/>
            <a:ext cx="2837795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Create |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B689A440-9C47-416A-B49D-A7A97B00A03B}"/>
              </a:ext>
            </a:extLst>
          </p:cNvPr>
          <p:cNvSpPr txBox="1">
            <a:spLocks/>
          </p:cNvSpPr>
          <p:nvPr userDrawn="1"/>
        </p:nvSpPr>
        <p:spPr>
          <a:xfrm>
            <a:off x="3794850" y="78043"/>
            <a:ext cx="4585595" cy="56800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040" dirty="0"/>
              <a:t>Blooms Taxonomy Storyboard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09237B7-E247-4E81-856B-D6C7D8732396}"/>
              </a:ext>
            </a:extLst>
          </p:cNvPr>
          <p:cNvSpPr txBox="1"/>
          <p:nvPr userDrawn="1"/>
        </p:nvSpPr>
        <p:spPr>
          <a:xfrm>
            <a:off x="1811684" y="1244015"/>
            <a:ext cx="136634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0" dirty="0">
                <a:solidFill>
                  <a:schemeClr val="tx2">
                    <a:lumMod val="75000"/>
                  </a:schemeClr>
                </a:solidFill>
              </a:rPr>
              <a:t>Recognize, describe, identify, locate, list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B467181-F95E-4F9F-B224-6B87827D53EE}"/>
              </a:ext>
            </a:extLst>
          </p:cNvPr>
          <p:cNvSpPr txBox="1"/>
          <p:nvPr userDrawn="1"/>
        </p:nvSpPr>
        <p:spPr>
          <a:xfrm>
            <a:off x="7767145" y="1238624"/>
            <a:ext cx="210206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0" dirty="0">
                <a:solidFill>
                  <a:schemeClr val="tx2">
                    <a:lumMod val="75000"/>
                  </a:schemeClr>
                </a:solidFill>
              </a:rPr>
              <a:t>Interpret, Summarize, Compare, Classify, Explain, Paraphrase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3E4997F-AF0C-40C0-AAA1-D68F305B735E}"/>
              </a:ext>
            </a:extLst>
          </p:cNvPr>
          <p:cNvSpPr txBox="1"/>
          <p:nvPr userDrawn="1"/>
        </p:nvSpPr>
        <p:spPr>
          <a:xfrm>
            <a:off x="1296678" y="2999212"/>
            <a:ext cx="223479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0" dirty="0">
                <a:solidFill>
                  <a:schemeClr val="tx2">
                    <a:lumMod val="75000"/>
                  </a:schemeClr>
                </a:solidFill>
              </a:rPr>
              <a:t>Execute, Use, Implement, Illustrate, Teach, Solve, Calculate, Modify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33DCB1A-BF73-4520-9DC2-B3DCB58E6B40}"/>
              </a:ext>
            </a:extLst>
          </p:cNvPr>
          <p:cNvSpPr txBox="1"/>
          <p:nvPr userDrawn="1"/>
        </p:nvSpPr>
        <p:spPr>
          <a:xfrm>
            <a:off x="7346731" y="3030601"/>
            <a:ext cx="232413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0" dirty="0">
                <a:solidFill>
                  <a:schemeClr val="tx2">
                    <a:lumMod val="75000"/>
                  </a:schemeClr>
                </a:solidFill>
              </a:rPr>
              <a:t>Compare, Categorize, Differentiate, Contrast, Investigate, Deconstruct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9CF5DFA-64A6-4030-BA0D-663735641561}"/>
              </a:ext>
            </a:extLst>
          </p:cNvPr>
          <p:cNvSpPr txBox="1"/>
          <p:nvPr userDrawn="1"/>
        </p:nvSpPr>
        <p:spPr>
          <a:xfrm>
            <a:off x="1597572" y="4787633"/>
            <a:ext cx="201798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0" dirty="0">
                <a:solidFill>
                  <a:schemeClr val="tx2">
                    <a:lumMod val="75000"/>
                  </a:schemeClr>
                </a:solidFill>
              </a:rPr>
              <a:t>Hypothesize, Test, Critique, Experiment, Judge, Check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0BD1B98-8754-49AC-BBC1-7904EB743798}"/>
              </a:ext>
            </a:extLst>
          </p:cNvPr>
          <p:cNvSpPr txBox="1"/>
          <p:nvPr userDrawn="1"/>
        </p:nvSpPr>
        <p:spPr>
          <a:xfrm>
            <a:off x="7252804" y="4776555"/>
            <a:ext cx="18616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0" dirty="0">
                <a:solidFill>
                  <a:schemeClr val="tx2">
                    <a:lumMod val="75000"/>
                  </a:schemeClr>
                </a:solidFill>
              </a:rPr>
              <a:t>Design, Construct, Plan, Produce, Invest, Propose</a:t>
            </a:r>
          </a:p>
        </p:txBody>
      </p:sp>
    </p:spTree>
    <p:extLst>
      <p:ext uri="{BB962C8B-B14F-4D97-AF65-F5344CB8AC3E}">
        <p14:creationId xmlns:p14="http://schemas.microsoft.com/office/powerpoint/2010/main" val="60619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DA72C792-C098-45BB-A43C-6297CC439875}"/>
              </a:ext>
            </a:extLst>
          </p:cNvPr>
          <p:cNvSpPr/>
          <p:nvPr userDrawn="1"/>
        </p:nvSpPr>
        <p:spPr>
          <a:xfrm>
            <a:off x="0" y="1"/>
            <a:ext cx="12192000" cy="57912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" name="Oval 5">
            <a:extLst>
              <a:ext uri="{FF2B5EF4-FFF2-40B4-BE49-F238E27FC236}">
                <a16:creationId xmlns:a16="http://schemas.microsoft.com/office/drawing/2014/main" id="{C87AC20D-D54A-4BB6-84DD-5A8163862648}"/>
              </a:ext>
            </a:extLst>
          </p:cNvPr>
          <p:cNvSpPr/>
          <p:nvPr userDrawn="1"/>
        </p:nvSpPr>
        <p:spPr>
          <a:xfrm>
            <a:off x="-1" y="1"/>
            <a:ext cx="12192000" cy="57912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70" name="Table 5">
            <a:extLst>
              <a:ext uri="{FF2B5EF4-FFF2-40B4-BE49-F238E27FC236}">
                <a16:creationId xmlns:a16="http://schemas.microsoft.com/office/drawing/2014/main" id="{07829A57-20F8-46E4-AE95-1FC4C96683B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13853887"/>
              </p:ext>
            </p:extLst>
          </p:nvPr>
        </p:nvGraphicFramePr>
        <p:xfrm>
          <a:off x="260060" y="773438"/>
          <a:ext cx="11660697" cy="81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9374">
                  <a:extLst>
                    <a:ext uri="{9D8B030D-6E8A-4147-A177-3AD203B41FA5}">
                      <a16:colId xmlns:a16="http://schemas.microsoft.com/office/drawing/2014/main" val="2323573268"/>
                    </a:ext>
                  </a:extLst>
                </a:gridCol>
                <a:gridCol w="4544424">
                  <a:extLst>
                    <a:ext uri="{9D8B030D-6E8A-4147-A177-3AD203B41FA5}">
                      <a16:colId xmlns:a16="http://schemas.microsoft.com/office/drawing/2014/main" val="2029646801"/>
                    </a:ext>
                  </a:extLst>
                </a:gridCol>
                <a:gridCol w="3886899">
                  <a:extLst>
                    <a:ext uri="{9D8B030D-6E8A-4147-A177-3AD203B41FA5}">
                      <a16:colId xmlns:a16="http://schemas.microsoft.com/office/drawing/2014/main" val="264327533"/>
                    </a:ext>
                  </a:extLst>
                </a:gridCol>
              </a:tblGrid>
              <a:tr h="467822">
                <a:tc>
                  <a:txBody>
                    <a:bodyPr/>
                    <a:lstStyle/>
                    <a:p>
                      <a:pPr marL="0" marR="0" lvl="0" indent="0" algn="l" defTabSz="1158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Lesson:</a:t>
                      </a:r>
                    </a:p>
                    <a:p>
                      <a:endParaRPr lang="en-US" sz="2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8347"/>
                  </a:ext>
                </a:extLst>
              </a:tr>
            </a:tbl>
          </a:graphicData>
        </a:graphic>
      </p:graphicFrame>
      <p:graphicFrame>
        <p:nvGraphicFramePr>
          <p:cNvPr id="71" name="Table 6">
            <a:extLst>
              <a:ext uri="{FF2B5EF4-FFF2-40B4-BE49-F238E27FC236}">
                <a16:creationId xmlns:a16="http://schemas.microsoft.com/office/drawing/2014/main" id="{893E1ADD-9A19-4645-A146-9BEDDD4C685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50259263"/>
              </p:ext>
            </p:extLst>
          </p:nvPr>
        </p:nvGraphicFramePr>
        <p:xfrm>
          <a:off x="257696" y="1243169"/>
          <a:ext cx="11665857" cy="5291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523">
                  <a:extLst>
                    <a:ext uri="{9D8B030D-6E8A-4147-A177-3AD203B41FA5}">
                      <a16:colId xmlns:a16="http://schemas.microsoft.com/office/drawing/2014/main" val="3232964721"/>
                    </a:ext>
                  </a:extLst>
                </a:gridCol>
                <a:gridCol w="5827334">
                  <a:extLst>
                    <a:ext uri="{9D8B030D-6E8A-4147-A177-3AD203B41FA5}">
                      <a16:colId xmlns:a16="http://schemas.microsoft.com/office/drawing/2014/main" val="442017497"/>
                    </a:ext>
                  </a:extLst>
                </a:gridCol>
              </a:tblGrid>
              <a:tr h="1763945"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12719"/>
                  </a:ext>
                </a:extLst>
              </a:tr>
              <a:tr h="176394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13450"/>
                  </a:ext>
                </a:extLst>
              </a:tr>
              <a:tr h="176394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63650"/>
                  </a:ext>
                </a:extLst>
              </a:tr>
            </a:tbl>
          </a:graphicData>
        </a:graphic>
      </p:graphicFrame>
      <p:sp>
        <p:nvSpPr>
          <p:cNvPr id="72" name="TextBox 71">
            <a:extLst>
              <a:ext uri="{FF2B5EF4-FFF2-40B4-BE49-F238E27FC236}">
                <a16:creationId xmlns:a16="http://schemas.microsoft.com/office/drawing/2014/main" id="{2F6D19D8-3CA4-4834-8990-F4DB7FC09ED4}"/>
              </a:ext>
            </a:extLst>
          </p:cNvPr>
          <p:cNvSpPr txBox="1"/>
          <p:nvPr userDrawn="1"/>
        </p:nvSpPr>
        <p:spPr>
          <a:xfrm>
            <a:off x="6095998" y="1226313"/>
            <a:ext cx="3668112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/>
                </a:solidFill>
              </a:rPr>
              <a:t>Understand |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8C41C9-605B-4576-8CEC-1411DB8A405F}"/>
              </a:ext>
            </a:extLst>
          </p:cNvPr>
          <p:cNvSpPr txBox="1"/>
          <p:nvPr userDrawn="1"/>
        </p:nvSpPr>
        <p:spPr>
          <a:xfrm>
            <a:off x="247427" y="2998366"/>
            <a:ext cx="3178946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/>
                </a:solidFill>
              </a:rPr>
              <a:t>Apply |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B36D64A-9FB1-43CE-B5F5-F5EFC3F28572}"/>
              </a:ext>
            </a:extLst>
          </p:cNvPr>
          <p:cNvSpPr txBox="1"/>
          <p:nvPr userDrawn="1"/>
        </p:nvSpPr>
        <p:spPr>
          <a:xfrm>
            <a:off x="6095999" y="3001434"/>
            <a:ext cx="3574869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Analyze |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787A98C-0253-491E-BEB7-DC860E592C8D}"/>
              </a:ext>
            </a:extLst>
          </p:cNvPr>
          <p:cNvSpPr txBox="1"/>
          <p:nvPr userDrawn="1"/>
        </p:nvSpPr>
        <p:spPr>
          <a:xfrm>
            <a:off x="254539" y="1241260"/>
            <a:ext cx="3024689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Remember |</a:t>
            </a:r>
          </a:p>
        </p:txBody>
      </p:sp>
      <p:graphicFrame>
        <p:nvGraphicFramePr>
          <p:cNvPr id="76" name="Table 6">
            <a:extLst>
              <a:ext uri="{FF2B5EF4-FFF2-40B4-BE49-F238E27FC236}">
                <a16:creationId xmlns:a16="http://schemas.microsoft.com/office/drawing/2014/main" id="{06D1B986-9B64-40EF-904C-99A6397C548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56071449"/>
              </p:ext>
            </p:extLst>
          </p:nvPr>
        </p:nvGraphicFramePr>
        <p:xfrm>
          <a:off x="254540" y="6535003"/>
          <a:ext cx="11666216" cy="1763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714">
                  <a:extLst>
                    <a:ext uri="{9D8B030D-6E8A-4147-A177-3AD203B41FA5}">
                      <a16:colId xmlns:a16="http://schemas.microsoft.com/office/drawing/2014/main" val="3232964721"/>
                    </a:ext>
                  </a:extLst>
                </a:gridCol>
                <a:gridCol w="3886251">
                  <a:extLst>
                    <a:ext uri="{9D8B030D-6E8A-4147-A177-3AD203B41FA5}">
                      <a16:colId xmlns:a16="http://schemas.microsoft.com/office/drawing/2014/main" val="442017497"/>
                    </a:ext>
                  </a:extLst>
                </a:gridCol>
                <a:gridCol w="3886251">
                  <a:extLst>
                    <a:ext uri="{9D8B030D-6E8A-4147-A177-3AD203B41FA5}">
                      <a16:colId xmlns:a16="http://schemas.microsoft.com/office/drawing/2014/main" val="4226285201"/>
                    </a:ext>
                  </a:extLst>
                </a:gridCol>
              </a:tblGrid>
              <a:tr h="1763945"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12719"/>
                  </a:ext>
                </a:extLst>
              </a:tr>
            </a:tbl>
          </a:graphicData>
        </a:graphic>
      </p:graphicFrame>
      <p:sp>
        <p:nvSpPr>
          <p:cNvPr id="77" name="TextBox 76">
            <a:extLst>
              <a:ext uri="{FF2B5EF4-FFF2-40B4-BE49-F238E27FC236}">
                <a16:creationId xmlns:a16="http://schemas.microsoft.com/office/drawing/2014/main" id="{95AF61FE-71B4-42E5-A7ED-B54B1715C751}"/>
              </a:ext>
            </a:extLst>
          </p:cNvPr>
          <p:cNvSpPr txBox="1"/>
          <p:nvPr userDrawn="1"/>
        </p:nvSpPr>
        <p:spPr>
          <a:xfrm>
            <a:off x="254617" y="6536913"/>
            <a:ext cx="142703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Review #1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06EFCE7-371A-4DA3-A646-F7A76405E6AB}"/>
              </a:ext>
            </a:extLst>
          </p:cNvPr>
          <p:cNvSpPr txBox="1"/>
          <p:nvPr userDrawn="1"/>
        </p:nvSpPr>
        <p:spPr>
          <a:xfrm>
            <a:off x="4148431" y="6536913"/>
            <a:ext cx="142703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Review #2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28309E3-6E6F-4E58-AFBD-3CC1C1868AB3}"/>
              </a:ext>
            </a:extLst>
          </p:cNvPr>
          <p:cNvSpPr txBox="1"/>
          <p:nvPr userDrawn="1"/>
        </p:nvSpPr>
        <p:spPr>
          <a:xfrm>
            <a:off x="8033934" y="6536913"/>
            <a:ext cx="2161100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Additional Notes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5B7CEFD-FB3D-4039-8F51-15133AE8473C}"/>
              </a:ext>
            </a:extLst>
          </p:cNvPr>
          <p:cNvSpPr txBox="1"/>
          <p:nvPr userDrawn="1"/>
        </p:nvSpPr>
        <p:spPr>
          <a:xfrm>
            <a:off x="254540" y="4771059"/>
            <a:ext cx="3171833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Evaluate |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4990730-E084-4899-81BD-83BB188B3794}"/>
              </a:ext>
            </a:extLst>
          </p:cNvPr>
          <p:cNvSpPr/>
          <p:nvPr userDrawn="1"/>
        </p:nvSpPr>
        <p:spPr>
          <a:xfrm>
            <a:off x="0" y="-1"/>
            <a:ext cx="12192000" cy="86868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8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D039384-7ADB-4975-B015-B7672083D86D}"/>
              </a:ext>
            </a:extLst>
          </p:cNvPr>
          <p:cNvSpPr txBox="1"/>
          <p:nvPr userDrawn="1"/>
        </p:nvSpPr>
        <p:spPr>
          <a:xfrm>
            <a:off x="6095998" y="4771059"/>
            <a:ext cx="2837795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Create |</a:t>
            </a:r>
          </a:p>
        </p:txBody>
      </p:sp>
      <p:sp>
        <p:nvSpPr>
          <p:cNvPr id="83" name="Title 1">
            <a:extLst>
              <a:ext uri="{FF2B5EF4-FFF2-40B4-BE49-F238E27FC236}">
                <a16:creationId xmlns:a16="http://schemas.microsoft.com/office/drawing/2014/main" id="{82590A55-4884-4F1E-BB15-CA9FC8858AB2}"/>
              </a:ext>
            </a:extLst>
          </p:cNvPr>
          <p:cNvSpPr txBox="1">
            <a:spLocks/>
          </p:cNvSpPr>
          <p:nvPr userDrawn="1"/>
        </p:nvSpPr>
        <p:spPr>
          <a:xfrm>
            <a:off x="3794850" y="78043"/>
            <a:ext cx="4585595" cy="56800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040" dirty="0"/>
              <a:t>Blooms Taxonomy Storyboard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AA26441-9719-460D-87B4-8845E89236F6}"/>
              </a:ext>
            </a:extLst>
          </p:cNvPr>
          <p:cNvSpPr txBox="1"/>
          <p:nvPr userDrawn="1"/>
        </p:nvSpPr>
        <p:spPr>
          <a:xfrm>
            <a:off x="1811684" y="1244015"/>
            <a:ext cx="136634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0" dirty="0">
                <a:solidFill>
                  <a:schemeClr val="tx2">
                    <a:lumMod val="75000"/>
                  </a:schemeClr>
                </a:solidFill>
              </a:rPr>
              <a:t>Recognize, describe, identify, locate, list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2ADD5C2-3C0D-47E4-BF85-097A65B9FC80}"/>
              </a:ext>
            </a:extLst>
          </p:cNvPr>
          <p:cNvSpPr txBox="1"/>
          <p:nvPr userDrawn="1"/>
        </p:nvSpPr>
        <p:spPr>
          <a:xfrm>
            <a:off x="7767145" y="1238624"/>
            <a:ext cx="210206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0" dirty="0">
                <a:solidFill>
                  <a:schemeClr val="tx2">
                    <a:lumMod val="75000"/>
                  </a:schemeClr>
                </a:solidFill>
              </a:rPr>
              <a:t>Interpret, Summarize, Compare, Classify, Explain, Paraphrase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0080115-FE81-4DDE-BB93-DD7C40C3262A}"/>
              </a:ext>
            </a:extLst>
          </p:cNvPr>
          <p:cNvSpPr txBox="1"/>
          <p:nvPr userDrawn="1"/>
        </p:nvSpPr>
        <p:spPr>
          <a:xfrm>
            <a:off x="1296678" y="2999212"/>
            <a:ext cx="223479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0" dirty="0">
                <a:solidFill>
                  <a:schemeClr val="tx2">
                    <a:lumMod val="75000"/>
                  </a:schemeClr>
                </a:solidFill>
              </a:rPr>
              <a:t>Execute, Use, Implement, Illustrate, Teach, Solve, Calculate, Modify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52F6F4F-3585-48C8-ABCB-B72956E58804}"/>
              </a:ext>
            </a:extLst>
          </p:cNvPr>
          <p:cNvSpPr txBox="1"/>
          <p:nvPr userDrawn="1"/>
        </p:nvSpPr>
        <p:spPr>
          <a:xfrm>
            <a:off x="7346731" y="3030601"/>
            <a:ext cx="232413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0" dirty="0">
                <a:solidFill>
                  <a:schemeClr val="tx2">
                    <a:lumMod val="75000"/>
                  </a:schemeClr>
                </a:solidFill>
              </a:rPr>
              <a:t>Compare, Categorize, Differentiate, Contrast, Investigate, Deconstruct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98CECAC-7272-4EA6-A96E-F6CE8B1E9EB5}"/>
              </a:ext>
            </a:extLst>
          </p:cNvPr>
          <p:cNvSpPr txBox="1"/>
          <p:nvPr userDrawn="1"/>
        </p:nvSpPr>
        <p:spPr>
          <a:xfrm>
            <a:off x="1597572" y="4787633"/>
            <a:ext cx="201798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0" dirty="0">
                <a:solidFill>
                  <a:schemeClr val="tx2">
                    <a:lumMod val="75000"/>
                  </a:schemeClr>
                </a:solidFill>
              </a:rPr>
              <a:t>Hypothesize, Test, Critique, Experiment, Judge, Check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0276CE4-9CDF-434C-A9E5-DCA387F64EB7}"/>
              </a:ext>
            </a:extLst>
          </p:cNvPr>
          <p:cNvSpPr txBox="1"/>
          <p:nvPr userDrawn="1"/>
        </p:nvSpPr>
        <p:spPr>
          <a:xfrm>
            <a:off x="7252804" y="4776555"/>
            <a:ext cx="18616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0" dirty="0">
                <a:solidFill>
                  <a:schemeClr val="tx2">
                    <a:lumMod val="75000"/>
                  </a:schemeClr>
                </a:solidFill>
              </a:rPr>
              <a:t>Design, Construct, Plan, Produce, Invest, Propose</a:t>
            </a:r>
          </a:p>
        </p:txBody>
      </p:sp>
    </p:spTree>
    <p:extLst>
      <p:ext uri="{BB962C8B-B14F-4D97-AF65-F5344CB8AC3E}">
        <p14:creationId xmlns:p14="http://schemas.microsoft.com/office/powerpoint/2010/main" val="348821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158270" rtl="0" eaLnBrk="1" latinLnBrk="0" hangingPunct="1">
        <a:lnSpc>
          <a:spcPct val="80000"/>
        </a:lnSpc>
        <a:spcBef>
          <a:spcPct val="0"/>
        </a:spcBef>
        <a:buNone/>
        <a:defRPr sz="5573" kern="1200" cap="all" spc="127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15827" indent="-115827" algn="l" defTabSz="1158270" rtl="0" eaLnBrk="1" latinLnBrk="0" hangingPunct="1">
        <a:lnSpc>
          <a:spcPct val="90000"/>
        </a:lnSpc>
        <a:spcBef>
          <a:spcPts val="1520"/>
        </a:spcBef>
        <a:spcAft>
          <a:spcPts val="253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533" kern="1200">
          <a:solidFill>
            <a:schemeClr val="tx1"/>
          </a:solidFill>
          <a:latin typeface="+mn-lt"/>
          <a:ea typeface="+mn-ea"/>
          <a:cs typeface="+mn-cs"/>
        </a:defRPr>
      </a:lvl1pPr>
      <a:lvl2pPr marL="335898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2027" kern="1200">
          <a:solidFill>
            <a:schemeClr val="tx1"/>
          </a:solidFill>
          <a:latin typeface="+mn-lt"/>
          <a:ea typeface="+mn-ea"/>
          <a:cs typeface="+mn-cs"/>
        </a:defRPr>
      </a:lvl2pPr>
      <a:lvl3pPr marL="567553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3pPr>
      <a:lvl4pPr marL="752876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4pPr>
      <a:lvl5pPr marL="984530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5pPr>
      <a:lvl6pPr marL="1158270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1343594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1540500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1725823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1pPr>
      <a:lvl2pPr marL="579135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2pPr>
      <a:lvl3pPr marL="1158270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3pPr>
      <a:lvl4pPr marL="1737406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4pPr>
      <a:lvl5pPr marL="2316541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5pPr>
      <a:lvl6pPr marL="2895676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6pPr>
      <a:lvl7pPr marL="3474811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7pPr>
      <a:lvl8pPr marL="4053947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8pPr>
      <a:lvl9pPr marL="4633082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BCE77E-396A-4A6E-8B1E-4790A2C625D6}"/>
              </a:ext>
            </a:extLst>
          </p:cNvPr>
          <p:cNvSpPr txBox="1"/>
          <p:nvPr/>
        </p:nvSpPr>
        <p:spPr>
          <a:xfrm>
            <a:off x="296921" y="1680548"/>
            <a:ext cx="5733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What should learners remember after completion?</a:t>
            </a: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accent2"/>
                </a:solidFill>
              </a:rPr>
              <a:t>Define activities that will help learners remember the subject matter of this lesson.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E563F4-A4E2-41B9-B298-F07AAA8CF3D3}"/>
              </a:ext>
            </a:extLst>
          </p:cNvPr>
          <p:cNvSpPr txBox="1"/>
          <p:nvPr/>
        </p:nvSpPr>
        <p:spPr>
          <a:xfrm>
            <a:off x="6096000" y="1674373"/>
            <a:ext cx="5733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What should learners understand after completion?</a:t>
            </a: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accent2"/>
                </a:solidFill>
              </a:rPr>
              <a:t>Define activities that will help learners understand the subject matter of this lesson.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97528-766B-4C74-AC7B-8FBDE94357C0}"/>
              </a:ext>
            </a:extLst>
          </p:cNvPr>
          <p:cNvSpPr txBox="1"/>
          <p:nvPr/>
        </p:nvSpPr>
        <p:spPr>
          <a:xfrm>
            <a:off x="296921" y="3387438"/>
            <a:ext cx="57990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How will learners apply their knowledge or skills after completion?</a:t>
            </a:r>
          </a:p>
          <a:p>
            <a:endParaRPr lang="en-US" sz="7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accent2"/>
                </a:solidFill>
              </a:rPr>
              <a:t>Define activities that will help learners apply the subject matter.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FCF8BB-57D2-4ED9-A7F6-9C7984DDCD81}"/>
              </a:ext>
            </a:extLst>
          </p:cNvPr>
          <p:cNvSpPr txBox="1"/>
          <p:nvPr/>
        </p:nvSpPr>
        <p:spPr>
          <a:xfrm>
            <a:off x="6096000" y="3396747"/>
            <a:ext cx="57990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What analytical skills will this lesson teach learners?</a:t>
            </a: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accent2"/>
                </a:solidFill>
              </a:rPr>
              <a:t>Define activities that help learners analyze relevant information using their new knowledge or skills.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1F177-508B-4B3D-90C1-2C6EC197DD0D}"/>
              </a:ext>
            </a:extLst>
          </p:cNvPr>
          <p:cNvSpPr txBox="1"/>
          <p:nvPr/>
        </p:nvSpPr>
        <p:spPr>
          <a:xfrm>
            <a:off x="296921" y="5229790"/>
            <a:ext cx="57334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What critical thinking skills will this lesson teach learners?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accent2"/>
                </a:solidFill>
              </a:rPr>
              <a:t>Define activities that will help learners apply critical thinking using their new knowledge or skills.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327D85-1844-47D6-AF46-10FBF1B78908}"/>
              </a:ext>
            </a:extLst>
          </p:cNvPr>
          <p:cNvSpPr txBox="1"/>
          <p:nvPr/>
        </p:nvSpPr>
        <p:spPr>
          <a:xfrm>
            <a:off x="6096000" y="5168235"/>
            <a:ext cx="56677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What will learners be able to create after this lesson?</a:t>
            </a: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accent2"/>
                </a:solidFill>
              </a:rPr>
              <a:t>Define activities that will help learners create materials using their new knowledge or skills.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B0DD08-1457-43CC-8DA9-5BDBF14EA097}"/>
              </a:ext>
            </a:extLst>
          </p:cNvPr>
          <p:cNvSpPr txBox="1"/>
          <p:nvPr/>
        </p:nvSpPr>
        <p:spPr>
          <a:xfrm>
            <a:off x="296921" y="7056659"/>
            <a:ext cx="3848401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>
                <a:solidFill>
                  <a:schemeClr val="accent2"/>
                </a:solidFill>
              </a:rPr>
              <a:t>Comments from a third party.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39AF73-4C2E-4085-A6FE-9A8D53C44F6D}"/>
              </a:ext>
            </a:extLst>
          </p:cNvPr>
          <p:cNvSpPr txBox="1"/>
          <p:nvPr/>
        </p:nvSpPr>
        <p:spPr>
          <a:xfrm>
            <a:off x="4145322" y="7056659"/>
            <a:ext cx="3848401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>
                <a:solidFill>
                  <a:schemeClr val="accent2"/>
                </a:solidFill>
              </a:rPr>
              <a:t>Comments from a third party.</a:t>
            </a:r>
          </a:p>
        </p:txBody>
      </p:sp>
    </p:spTree>
    <p:extLst>
      <p:ext uri="{BB962C8B-B14F-4D97-AF65-F5344CB8AC3E}">
        <p14:creationId xmlns:p14="http://schemas.microsoft.com/office/powerpoint/2010/main" val="194344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771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87</TotalTime>
  <Words>152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Tw Cen MT</vt:lpstr>
      <vt:lpstr>Tw Cen MT Condensed</vt:lpstr>
      <vt:lpstr>Wingdings 3</vt:lpstr>
      <vt:lpstr>Integral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Ball</dc:creator>
  <cp:lastModifiedBy>Tracey Ball</cp:lastModifiedBy>
  <cp:revision>3</cp:revision>
  <dcterms:created xsi:type="dcterms:W3CDTF">2022-02-16T17:32:17Z</dcterms:created>
  <dcterms:modified xsi:type="dcterms:W3CDTF">2022-08-19T01:41:10Z</dcterms:modified>
</cp:coreProperties>
</file>